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4"/>
  </p:sldMasterIdLst>
  <p:notesMasterIdLst>
    <p:notesMasterId r:id="rId42"/>
  </p:notesMasterIdLst>
  <p:sldIdLst>
    <p:sldId id="256" r:id="rId15"/>
    <p:sldId id="259" r:id="rId16"/>
    <p:sldId id="257" r:id="rId17"/>
    <p:sldId id="284" r:id="rId18"/>
    <p:sldId id="258" r:id="rId19"/>
    <p:sldId id="286" r:id="rId20"/>
    <p:sldId id="265" r:id="rId21"/>
    <p:sldId id="287" r:id="rId22"/>
    <p:sldId id="295" r:id="rId23"/>
    <p:sldId id="291" r:id="rId24"/>
    <p:sldId id="266" r:id="rId25"/>
    <p:sldId id="296" r:id="rId26"/>
    <p:sldId id="289" r:id="rId27"/>
    <p:sldId id="290" r:id="rId28"/>
    <p:sldId id="294" r:id="rId29"/>
    <p:sldId id="297" r:id="rId30"/>
    <p:sldId id="298" r:id="rId31"/>
    <p:sldId id="299" r:id="rId32"/>
    <p:sldId id="300" r:id="rId33"/>
    <p:sldId id="302" r:id="rId34"/>
    <p:sldId id="293" r:id="rId35"/>
    <p:sldId id="301" r:id="rId36"/>
    <p:sldId id="292" r:id="rId37"/>
    <p:sldId id="303" r:id="rId38"/>
    <p:sldId id="304" r:id="rId39"/>
    <p:sldId id="305" r:id="rId40"/>
    <p:sldId id="306" r:id="rId4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8C0A97D-8844-4166-810F-5472E0101CE8}">
  <a:tblStyle styleId="{38C0A97D-8844-4166-810F-5472E0101C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29" autoAdjust="0"/>
    <p:restoredTop sz="94660"/>
  </p:normalViewPr>
  <p:slideViewPr>
    <p:cSldViewPr snapToGrid="0">
      <p:cViewPr varScale="1">
        <p:scale>
          <a:sx n="85" d="100"/>
          <a:sy n="85" d="100"/>
        </p:scale>
        <p:origin x="9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" Target="slides/slide4.xml"/><Relationship Id="rId26" Type="http://schemas.openxmlformats.org/officeDocument/2006/relationships/slide" Target="slides/slide12.xml"/><Relationship Id="rId39" Type="http://schemas.openxmlformats.org/officeDocument/2006/relationships/slide" Target="slides/slide25.xml"/><Relationship Id="rId3" Type="http://schemas.openxmlformats.org/officeDocument/2006/relationships/customXml" Target="../customXml/item3.xml"/><Relationship Id="rId21" Type="http://schemas.openxmlformats.org/officeDocument/2006/relationships/slide" Target="slides/slide7.xml"/><Relationship Id="rId34" Type="http://schemas.openxmlformats.org/officeDocument/2006/relationships/slide" Target="slides/slide20.xml"/><Relationship Id="rId42" Type="http://schemas.openxmlformats.org/officeDocument/2006/relationships/notesMaster" Target="notesMasters/notesMaster1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33" Type="http://schemas.openxmlformats.org/officeDocument/2006/relationships/slide" Target="slides/slide19.xml"/><Relationship Id="rId38" Type="http://schemas.openxmlformats.org/officeDocument/2006/relationships/slide" Target="slides/slide24.xml"/><Relationship Id="rId46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2.xml"/><Relationship Id="rId20" Type="http://schemas.openxmlformats.org/officeDocument/2006/relationships/slide" Target="slides/slide6.xml"/><Relationship Id="rId29" Type="http://schemas.openxmlformats.org/officeDocument/2006/relationships/slide" Target="slides/slide15.xml"/><Relationship Id="rId41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10.xml"/><Relationship Id="rId32" Type="http://schemas.openxmlformats.org/officeDocument/2006/relationships/slide" Target="slides/slide18.xml"/><Relationship Id="rId37" Type="http://schemas.openxmlformats.org/officeDocument/2006/relationships/slide" Target="slides/slide23.xml"/><Relationship Id="rId40" Type="http://schemas.openxmlformats.org/officeDocument/2006/relationships/slide" Target="slides/slide26.xml"/><Relationship Id="rId45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slide" Target="slides/slide14.xml"/><Relationship Id="rId36" Type="http://schemas.openxmlformats.org/officeDocument/2006/relationships/slide" Target="slides/slide22.xml"/><Relationship Id="rId10" Type="http://schemas.openxmlformats.org/officeDocument/2006/relationships/customXml" Target="../customXml/item10.xml"/><Relationship Id="rId19" Type="http://schemas.openxmlformats.org/officeDocument/2006/relationships/slide" Target="slides/slide5.xml"/><Relationship Id="rId31" Type="http://schemas.openxmlformats.org/officeDocument/2006/relationships/slide" Target="slides/slide17.xml"/><Relationship Id="rId44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Master" Target="slideMasters/slideMaster1.xml"/><Relationship Id="rId22" Type="http://schemas.openxmlformats.org/officeDocument/2006/relationships/slide" Target="slides/slide8.xml"/><Relationship Id="rId27" Type="http://schemas.openxmlformats.org/officeDocument/2006/relationships/slide" Target="slides/slide13.xml"/><Relationship Id="rId30" Type="http://schemas.openxmlformats.org/officeDocument/2006/relationships/slide" Target="slides/slide16.xml"/><Relationship Id="rId35" Type="http://schemas.openxmlformats.org/officeDocument/2006/relationships/slide" Target="slides/slide21.xml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solidFill>
                <a:schemeClr val="tx1">
                  <a:lumMod val="50000"/>
                  <a:lumOff val="50000"/>
                </a:schemeClr>
              </a:solidFill>
            </a:ln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0.5</c:v>
                </c:pt>
                <c:pt idx="1">
                  <c:v>1</c:v>
                </c:pt>
                <c:pt idx="2">
                  <c:v>2.2999999999999998</c:v>
                </c:pt>
                <c:pt idx="3">
                  <c:v>1.8</c:v>
                </c:pt>
                <c:pt idx="4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416-41D2-808B-0291821AB8B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solidFill>
                <a:sysClr val="window" lastClr="FFFFFF">
                  <a:lumMod val="75000"/>
                </a:sysClr>
              </a:solidFill>
            </a:ln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1.4</c:v>
                </c:pt>
                <c:pt idx="1">
                  <c:v>2</c:v>
                </c:pt>
                <c:pt idx="2">
                  <c:v>1.7</c:v>
                </c:pt>
                <c:pt idx="3">
                  <c:v>2.4</c:v>
                </c:pt>
                <c:pt idx="4">
                  <c:v>2.2000000000000002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416-41D2-808B-0291821AB8B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solidFill>
                <a:sysClr val="window" lastClr="FFFFFF">
                  <a:lumMod val="65000"/>
                </a:sysClr>
              </a:solidFill>
            </a:ln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2</c:v>
                </c:pt>
                <c:pt idx="1">
                  <c:v>2.6</c:v>
                </c:pt>
                <c:pt idx="2">
                  <c:v>2.5</c:v>
                </c:pt>
                <c:pt idx="3">
                  <c:v>3</c:v>
                </c:pt>
                <c:pt idx="4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416-41D2-808B-0291821AB8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915456"/>
        <c:axId val="82604800"/>
      </c:lineChart>
      <c:catAx>
        <c:axId val="8091545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one"/>
        <c:spPr>
          <a:ln w="3175"/>
        </c:spPr>
        <c:crossAx val="82604800"/>
        <c:crosses val="autoZero"/>
        <c:auto val="1"/>
        <c:lblAlgn val="ctr"/>
        <c:lblOffset val="100"/>
        <c:noMultiLvlLbl val="0"/>
      </c:catAx>
      <c:valAx>
        <c:axId val="82604800"/>
        <c:scaling>
          <c:orientation val="minMax"/>
        </c:scaling>
        <c:delete val="0"/>
        <c:axPos val="l"/>
        <c:majorGridlines>
          <c:spPr>
            <a:ln w="3175"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none"/>
        <c:minorTickMark val="none"/>
        <c:tickLblPos val="none"/>
        <c:crossAx val="80915456"/>
        <c:crosses val="autoZero"/>
        <c:crossBetween val="between"/>
        <c:majorUnit val="0.8500000000000002"/>
      </c:valAx>
    </c:plotArea>
    <c:plotVisOnly val="1"/>
    <c:dispBlanksAs val="gap"/>
    <c:showDLblsOverMax val="0"/>
  </c:chart>
  <c:spPr>
    <a:solidFill>
      <a:sysClr val="window" lastClr="FFFFFF"/>
    </a:solidFill>
  </c:spPr>
  <c:txPr>
    <a:bodyPr/>
    <a:lstStyle/>
    <a:p>
      <a:pPr>
        <a:defRPr sz="1800"/>
      </a:pPr>
      <a:endParaRPr lang="pt-BR"/>
    </a:p>
  </c:txPr>
  <c:externalData r:id="rId2">
    <c:autoUpdate val="0"/>
  </c:externalData>
</c:chartSpace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gif>
</file>

<file path=ppt/media/image6.gi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4186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63689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7536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85999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1768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817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9906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825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4332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09011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9480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1027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4063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18815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63728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7291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2794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425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199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500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 flipH="1">
            <a:off x="912725" y="0"/>
            <a:ext cx="8231275" cy="4331550"/>
            <a:chOff x="0" y="0"/>
            <a:chExt cx="8231275" cy="4331550"/>
          </a:xfrm>
        </p:grpSpPr>
        <p:pic>
          <p:nvPicPr>
            <p:cNvPr id="11" name="Google Shape;11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343487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" name="Google Shape;12;p2"/>
            <p:cNvGrpSpPr/>
            <p:nvPr/>
          </p:nvGrpSpPr>
          <p:grpSpPr>
            <a:xfrm>
              <a:off x="0" y="2747250"/>
              <a:ext cx="3429750" cy="896675"/>
              <a:chOff x="0" y="0"/>
              <a:chExt cx="3429750" cy="896675"/>
            </a:xfrm>
          </p:grpSpPr>
          <p:pic>
            <p:nvPicPr>
              <p:cNvPr id="13" name="Google Shape;1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" name="Google Shape;1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" name="Google Shape;15;p2"/>
            <p:cNvGrpSpPr/>
            <p:nvPr/>
          </p:nvGrpSpPr>
          <p:grpSpPr>
            <a:xfrm>
              <a:off x="685975" y="2061250"/>
              <a:ext cx="3429750" cy="896675"/>
              <a:chOff x="0" y="0"/>
              <a:chExt cx="3429750" cy="896675"/>
            </a:xfrm>
          </p:grpSpPr>
          <p:pic>
            <p:nvPicPr>
              <p:cNvPr id="16" name="Google Shape;1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" name="Google Shape;1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" name="Google Shape;18;p2"/>
            <p:cNvGrpSpPr/>
            <p:nvPr/>
          </p:nvGrpSpPr>
          <p:grpSpPr>
            <a:xfrm>
              <a:off x="0" y="1373625"/>
              <a:ext cx="3429750" cy="896675"/>
              <a:chOff x="0" y="0"/>
              <a:chExt cx="3429750" cy="896675"/>
            </a:xfrm>
          </p:grpSpPr>
          <p:pic>
            <p:nvPicPr>
              <p:cNvPr id="19" name="Google Shape;1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" name="Google Shape;21;p2"/>
            <p:cNvGrpSpPr/>
            <p:nvPr/>
          </p:nvGrpSpPr>
          <p:grpSpPr>
            <a:xfrm>
              <a:off x="685975" y="687625"/>
              <a:ext cx="7545300" cy="896675"/>
              <a:chOff x="0" y="0"/>
              <a:chExt cx="7545300" cy="896675"/>
            </a:xfrm>
          </p:grpSpPr>
          <p:pic>
            <p:nvPicPr>
              <p:cNvPr id="22" name="Google Shape;22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Google Shape;2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Google Shape;2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2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Google Shape;26;p2"/>
            <p:cNvGrpSpPr/>
            <p:nvPr/>
          </p:nvGrpSpPr>
          <p:grpSpPr>
            <a:xfrm>
              <a:off x="0" y="0"/>
              <a:ext cx="7545300" cy="896675"/>
              <a:chOff x="0" y="0"/>
              <a:chExt cx="7545300" cy="896675"/>
            </a:xfrm>
          </p:grpSpPr>
          <p:pic>
            <p:nvPicPr>
              <p:cNvPr id="27" name="Google Shape;2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" name="Google Shape;2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" name="Google Shape;2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3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2027622" y="1953315"/>
            <a:ext cx="50733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2" name="Google Shape;32;p2"/>
          <p:cNvGrpSpPr/>
          <p:nvPr/>
        </p:nvGrpSpPr>
        <p:grpSpPr>
          <a:xfrm flipH="1">
            <a:off x="0" y="3088098"/>
            <a:ext cx="4115725" cy="2270300"/>
            <a:chOff x="4115550" y="2061250"/>
            <a:chExt cx="4115725" cy="2270300"/>
          </a:xfrm>
        </p:grpSpPr>
        <p:grpSp>
          <p:nvGrpSpPr>
            <p:cNvPr id="33" name="Google Shape;33;p2"/>
            <p:cNvGrpSpPr/>
            <p:nvPr/>
          </p:nvGrpSpPr>
          <p:grpSpPr>
            <a:xfrm>
              <a:off x="4801525" y="3434875"/>
              <a:ext cx="3429750" cy="896675"/>
              <a:chOff x="4115550" y="0"/>
              <a:chExt cx="3429750" cy="896675"/>
            </a:xfrm>
          </p:grpSpPr>
          <p:pic>
            <p:nvPicPr>
              <p:cNvPr id="34" name="Google Shape;3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" name="Google Shape;3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6" name="Google Shape;36;p2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37" name="Google Shape;3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" name="Google Shape;3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9" name="Google Shape;39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3"/>
          <p:cNvGrpSpPr/>
          <p:nvPr/>
        </p:nvGrpSpPr>
        <p:grpSpPr>
          <a:xfrm flipH="1">
            <a:off x="912725" y="0"/>
            <a:ext cx="8231275" cy="4331550"/>
            <a:chOff x="0" y="0"/>
            <a:chExt cx="8231275" cy="4331550"/>
          </a:xfrm>
        </p:grpSpPr>
        <p:pic>
          <p:nvPicPr>
            <p:cNvPr id="42" name="Google Shape;42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343487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3" name="Google Shape;43;p3"/>
            <p:cNvGrpSpPr/>
            <p:nvPr/>
          </p:nvGrpSpPr>
          <p:grpSpPr>
            <a:xfrm>
              <a:off x="0" y="2747250"/>
              <a:ext cx="3429750" cy="896675"/>
              <a:chOff x="0" y="0"/>
              <a:chExt cx="3429750" cy="896675"/>
            </a:xfrm>
          </p:grpSpPr>
          <p:pic>
            <p:nvPicPr>
              <p:cNvPr id="44" name="Google Shape;4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5" name="Google Shape;4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6" name="Google Shape;46;p3"/>
            <p:cNvGrpSpPr/>
            <p:nvPr/>
          </p:nvGrpSpPr>
          <p:grpSpPr>
            <a:xfrm>
              <a:off x="685975" y="2061250"/>
              <a:ext cx="3429750" cy="896675"/>
              <a:chOff x="0" y="0"/>
              <a:chExt cx="3429750" cy="896675"/>
            </a:xfrm>
          </p:grpSpPr>
          <p:pic>
            <p:nvPicPr>
              <p:cNvPr id="47" name="Google Shape;47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8" name="Google Shape;4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9" name="Google Shape;49;p3"/>
            <p:cNvGrpSpPr/>
            <p:nvPr/>
          </p:nvGrpSpPr>
          <p:grpSpPr>
            <a:xfrm>
              <a:off x="0" y="1373625"/>
              <a:ext cx="3429750" cy="896675"/>
              <a:chOff x="0" y="0"/>
              <a:chExt cx="3429750" cy="896675"/>
            </a:xfrm>
          </p:grpSpPr>
          <p:pic>
            <p:nvPicPr>
              <p:cNvPr id="50" name="Google Shape;50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1" name="Google Shape;51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" name="Google Shape;52;p3"/>
            <p:cNvGrpSpPr/>
            <p:nvPr/>
          </p:nvGrpSpPr>
          <p:grpSpPr>
            <a:xfrm>
              <a:off x="685975" y="687625"/>
              <a:ext cx="7545300" cy="896675"/>
              <a:chOff x="0" y="0"/>
              <a:chExt cx="7545300" cy="896675"/>
            </a:xfrm>
          </p:grpSpPr>
          <p:pic>
            <p:nvPicPr>
              <p:cNvPr id="53" name="Google Shape;53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4" name="Google Shape;5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" name="Google Shape;5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6" name="Google Shape;56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7" name="Google Shape;57;p3"/>
            <p:cNvGrpSpPr/>
            <p:nvPr/>
          </p:nvGrpSpPr>
          <p:grpSpPr>
            <a:xfrm>
              <a:off x="0" y="0"/>
              <a:ext cx="7545300" cy="896675"/>
              <a:chOff x="0" y="0"/>
              <a:chExt cx="7545300" cy="896675"/>
            </a:xfrm>
          </p:grpSpPr>
          <p:pic>
            <p:nvPicPr>
              <p:cNvPr id="58" name="Google Shape;5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9" name="Google Shape;59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0" name="Google Shape;60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1" name="Google Shape;61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62" name="Google Shape;62;p3"/>
          <p:cNvGrpSpPr/>
          <p:nvPr/>
        </p:nvGrpSpPr>
        <p:grpSpPr>
          <a:xfrm flipH="1">
            <a:off x="0" y="3088098"/>
            <a:ext cx="4115725" cy="2270300"/>
            <a:chOff x="4115550" y="2061250"/>
            <a:chExt cx="4115725" cy="2270300"/>
          </a:xfrm>
        </p:grpSpPr>
        <p:grpSp>
          <p:nvGrpSpPr>
            <p:cNvPr id="63" name="Google Shape;63;p3"/>
            <p:cNvGrpSpPr/>
            <p:nvPr/>
          </p:nvGrpSpPr>
          <p:grpSpPr>
            <a:xfrm>
              <a:off x="4801525" y="3434875"/>
              <a:ext cx="3429750" cy="896675"/>
              <a:chOff x="4115550" y="0"/>
              <a:chExt cx="3429750" cy="896675"/>
            </a:xfrm>
          </p:grpSpPr>
          <p:pic>
            <p:nvPicPr>
              <p:cNvPr id="64" name="Google Shape;6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5" name="Google Shape;6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6" name="Google Shape;66;p3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67" name="Google Shape;67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8" name="Google Shape;6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9" name="Google Shape;69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3"/>
          <p:cNvSpPr txBox="1">
            <a:spLocks noGrp="1"/>
          </p:cNvSpPr>
          <p:nvPr>
            <p:ph type="ctrTitle"/>
          </p:nvPr>
        </p:nvSpPr>
        <p:spPr>
          <a:xfrm>
            <a:off x="2027625" y="1629397"/>
            <a:ext cx="5088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1" name="Google Shape;71;p3"/>
          <p:cNvSpPr txBox="1">
            <a:spLocks noGrp="1"/>
          </p:cNvSpPr>
          <p:nvPr>
            <p:ph type="subTitle" idx="1"/>
          </p:nvPr>
        </p:nvSpPr>
        <p:spPr>
          <a:xfrm>
            <a:off x="2027625" y="2886101"/>
            <a:ext cx="50886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5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16" name="Google Shape;116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8" name="Google Shape;118;p5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19" name="Google Shape;119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0" name="Google Shape;120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1" name="Google Shape;121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2" name="Google Shape;122;p5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23" name="Google Shape;123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4" name="Google Shape;124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5" name="Google Shape;125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6" name="Google Shape;126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7" name="Google Shape;127;p5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28" name="Google Shape;128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9" name="Google Shape;129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0" name="Google Shape;130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1" name="Google Shape;131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32" name="Google Shape;132;p5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33" name="Google Shape;133;p5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34" name="Google Shape;134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5" name="Google Shape;135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36" name="Google Shape;136;p5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37" name="Google Shape;137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8" name="Google Shape;138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39" name="Google Shape;139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0" name="Google Shape;140;p5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6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45" name="Google Shape;145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7" name="Google Shape;147;p6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48" name="Google Shape;14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9" name="Google Shape;14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0" name="Google Shape;15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1" name="Google Shape;151;p6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52" name="Google Shape;152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3" name="Google Shape;15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4" name="Google Shape;15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5" name="Google Shape;155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6" name="Google Shape;156;p6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57" name="Google Shape;15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8" name="Google Shape;15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9" name="Google Shape;15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0" name="Google Shape;16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61" name="Google Shape;161;p6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63" name="Google Shape;16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4" name="Google Shape;16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5" name="Google Shape;165;p6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66" name="Google Shape;166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7" name="Google Shape;16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8" name="Google Shape;168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9" name="Google Shape;169;p6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6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35874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1" name="Google Shape;171;p6"/>
          <p:cNvSpPr txBox="1">
            <a:spLocks noGrp="1"/>
          </p:cNvSpPr>
          <p:nvPr>
            <p:ph type="body" idx="2"/>
          </p:nvPr>
        </p:nvSpPr>
        <p:spPr>
          <a:xfrm>
            <a:off x="4780150" y="1524375"/>
            <a:ext cx="35874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2" name="Google Shape;172;p6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ig emboss" type="blank">
  <p:cSld name="BLANK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0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62" name="Google Shape;262;p10"/>
          <p:cNvGrpSpPr/>
          <p:nvPr/>
        </p:nvGrpSpPr>
        <p:grpSpPr>
          <a:xfrm flipH="1">
            <a:off x="5714250" y="0"/>
            <a:ext cx="3429750" cy="3643925"/>
            <a:chOff x="0" y="0"/>
            <a:chExt cx="3429750" cy="3643925"/>
          </a:xfrm>
        </p:grpSpPr>
        <p:pic>
          <p:nvPicPr>
            <p:cNvPr id="263" name="Google Shape;263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2747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4" name="Google Shape;264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" name="Google Shape;265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373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6" name="Google Shape;26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687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67" name="Google Shape;267;p10"/>
            <p:cNvGrpSpPr/>
            <p:nvPr/>
          </p:nvGrpSpPr>
          <p:grpSpPr>
            <a:xfrm>
              <a:off x="0" y="0"/>
              <a:ext cx="3429750" cy="896675"/>
              <a:chOff x="0" y="0"/>
              <a:chExt cx="3429750" cy="896675"/>
            </a:xfrm>
          </p:grpSpPr>
          <p:pic>
            <p:nvPicPr>
              <p:cNvPr id="268" name="Google Shape;268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9" name="Google Shape;269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70" name="Google Shape;270;p10"/>
          <p:cNvGrpSpPr/>
          <p:nvPr/>
        </p:nvGrpSpPr>
        <p:grpSpPr>
          <a:xfrm flipH="1">
            <a:off x="0" y="3095415"/>
            <a:ext cx="5487525" cy="2270300"/>
            <a:chOff x="2743750" y="2061250"/>
            <a:chExt cx="5487525" cy="2270300"/>
          </a:xfrm>
        </p:grpSpPr>
        <p:grpSp>
          <p:nvGrpSpPr>
            <p:cNvPr id="271" name="Google Shape;271;p10"/>
            <p:cNvGrpSpPr/>
            <p:nvPr/>
          </p:nvGrpSpPr>
          <p:grpSpPr>
            <a:xfrm>
              <a:off x="2743750" y="3434875"/>
              <a:ext cx="5487525" cy="896675"/>
              <a:chOff x="2057775" y="0"/>
              <a:chExt cx="5487525" cy="896675"/>
            </a:xfrm>
          </p:grpSpPr>
          <p:pic>
            <p:nvPicPr>
              <p:cNvPr id="272" name="Google Shape;272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3" name="Google Shape;273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4" name="Google Shape;274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75" name="Google Shape;275;p10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276" name="Google Shape;276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7" name="Google Shape;277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78" name="Google Shape;278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44000">
              <a:schemeClr val="lt2"/>
            </a:gs>
            <a:gs pos="72000">
              <a:schemeClr val="lt2"/>
            </a:gs>
            <a:gs pos="100000">
              <a:srgbClr val="D0D8E5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❑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5.xml"/><Relationship Id="rId1" Type="http://schemas.openxmlformats.org/officeDocument/2006/relationships/customXml" Target="../../customXml/item9.xml"/><Relationship Id="rId6" Type="http://schemas.openxmlformats.org/officeDocument/2006/relationships/image" Target="../media/image10.png"/><Relationship Id="rId11" Type="http://schemas.openxmlformats.org/officeDocument/2006/relationships/image" Target="../media/image14.png"/><Relationship Id="rId5" Type="http://schemas.openxmlformats.org/officeDocument/2006/relationships/image" Target="../media/image9.jpeg"/><Relationship Id="rId10" Type="http://schemas.openxmlformats.org/officeDocument/2006/relationships/image" Target="../media/image13.jpeg"/><Relationship Id="rId4" Type="http://schemas.openxmlformats.org/officeDocument/2006/relationships/image" Target="../media/image8.png"/><Relationship Id="rId9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25.png"/><Relationship Id="rId18" Type="http://schemas.openxmlformats.org/officeDocument/2006/relationships/image" Target="../media/image29.jpg"/><Relationship Id="rId26" Type="http://schemas.openxmlformats.org/officeDocument/2006/relationships/image" Target="../media/image34.png"/><Relationship Id="rId3" Type="http://schemas.openxmlformats.org/officeDocument/2006/relationships/image" Target="../media/image19.png"/><Relationship Id="rId21" Type="http://schemas.openxmlformats.org/officeDocument/2006/relationships/image" Target="../media/image32.png"/><Relationship Id="rId7" Type="http://schemas.openxmlformats.org/officeDocument/2006/relationships/image" Target="../media/image22.png"/><Relationship Id="rId12" Type="http://schemas.openxmlformats.org/officeDocument/2006/relationships/image" Target="../media/image10.png"/><Relationship Id="rId17" Type="http://schemas.openxmlformats.org/officeDocument/2006/relationships/image" Target="../media/image28.png"/><Relationship Id="rId25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29" Type="http://schemas.openxmlformats.org/officeDocument/2006/relationships/image" Target="../media/image36.png"/><Relationship Id="rId1" Type="http://schemas.openxmlformats.org/officeDocument/2006/relationships/slideLayout" Target="../slideLayouts/slideLayout5.xml"/><Relationship Id="rId6" Type="http://schemas.microsoft.com/office/2007/relationships/hdphoto" Target="../media/hdphoto2.wdp"/><Relationship Id="rId11" Type="http://schemas.microsoft.com/office/2007/relationships/hdphoto" Target="../media/hdphoto4.wdp"/><Relationship Id="rId24" Type="http://schemas.openxmlformats.org/officeDocument/2006/relationships/image" Target="../media/image2.png"/><Relationship Id="rId5" Type="http://schemas.openxmlformats.org/officeDocument/2006/relationships/image" Target="../media/image21.png"/><Relationship Id="rId15" Type="http://schemas.openxmlformats.org/officeDocument/2006/relationships/image" Target="../media/image26.png"/><Relationship Id="rId23" Type="http://schemas.microsoft.com/office/2007/relationships/hdphoto" Target="../media/hdphoto6.wdp"/><Relationship Id="rId28" Type="http://schemas.microsoft.com/office/2007/relationships/hdphoto" Target="../media/hdphoto7.wdp"/><Relationship Id="rId10" Type="http://schemas.openxmlformats.org/officeDocument/2006/relationships/image" Target="../media/image24.png"/><Relationship Id="rId19" Type="http://schemas.openxmlformats.org/officeDocument/2006/relationships/image" Target="../media/image30.png"/><Relationship Id="rId4" Type="http://schemas.openxmlformats.org/officeDocument/2006/relationships/image" Target="../media/image20.jpg"/><Relationship Id="rId9" Type="http://schemas.openxmlformats.org/officeDocument/2006/relationships/image" Target="../media/image23.png"/><Relationship Id="rId14" Type="http://schemas.microsoft.com/office/2007/relationships/hdphoto" Target="../media/hdphoto5.wdp"/><Relationship Id="rId22" Type="http://schemas.openxmlformats.org/officeDocument/2006/relationships/image" Target="../media/image33.png"/><Relationship Id="rId27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25.png"/><Relationship Id="rId18" Type="http://schemas.openxmlformats.org/officeDocument/2006/relationships/image" Target="../media/image30.png"/><Relationship Id="rId26" Type="http://schemas.openxmlformats.org/officeDocument/2006/relationships/image" Target="../media/image42.png"/><Relationship Id="rId3" Type="http://schemas.openxmlformats.org/officeDocument/2006/relationships/image" Target="../media/image37.png"/><Relationship Id="rId21" Type="http://schemas.openxmlformats.org/officeDocument/2006/relationships/image" Target="../media/image33.png"/><Relationship Id="rId7" Type="http://schemas.openxmlformats.org/officeDocument/2006/relationships/image" Target="../media/image21.png"/><Relationship Id="rId12" Type="http://schemas.openxmlformats.org/officeDocument/2006/relationships/image" Target="../media/image10.png"/><Relationship Id="rId17" Type="http://schemas.openxmlformats.org/officeDocument/2006/relationships/image" Target="../media/image29.jpg"/><Relationship Id="rId25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28.png"/><Relationship Id="rId20" Type="http://schemas.openxmlformats.org/officeDocument/2006/relationships/image" Target="../media/image32.png"/><Relationship Id="rId29" Type="http://schemas.openxmlformats.org/officeDocument/2006/relationships/image" Target="../media/image4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11" Type="http://schemas.microsoft.com/office/2007/relationships/hdphoto" Target="../media/hdphoto4.wdp"/><Relationship Id="rId24" Type="http://schemas.microsoft.com/office/2007/relationships/hdphoto" Target="../media/hdphoto8.wdp"/><Relationship Id="rId32" Type="http://schemas.openxmlformats.org/officeDocument/2006/relationships/image" Target="../media/image45.png"/><Relationship Id="rId5" Type="http://schemas.openxmlformats.org/officeDocument/2006/relationships/image" Target="../media/image39.png"/><Relationship Id="rId15" Type="http://schemas.openxmlformats.org/officeDocument/2006/relationships/image" Target="../media/image27.png"/><Relationship Id="rId23" Type="http://schemas.openxmlformats.org/officeDocument/2006/relationships/image" Target="../media/image40.png"/><Relationship Id="rId28" Type="http://schemas.openxmlformats.org/officeDocument/2006/relationships/image" Target="../media/image43.png"/><Relationship Id="rId10" Type="http://schemas.openxmlformats.org/officeDocument/2006/relationships/image" Target="../media/image24.png"/><Relationship Id="rId19" Type="http://schemas.openxmlformats.org/officeDocument/2006/relationships/image" Target="../media/image31.png"/><Relationship Id="rId31" Type="http://schemas.openxmlformats.org/officeDocument/2006/relationships/image" Target="../media/image18.png"/><Relationship Id="rId4" Type="http://schemas.openxmlformats.org/officeDocument/2006/relationships/image" Target="../media/image38.png"/><Relationship Id="rId9" Type="http://schemas.openxmlformats.org/officeDocument/2006/relationships/image" Target="../media/image23.png"/><Relationship Id="rId14" Type="http://schemas.microsoft.com/office/2007/relationships/hdphoto" Target="../media/hdphoto5.wdp"/><Relationship Id="rId22" Type="http://schemas.microsoft.com/office/2007/relationships/hdphoto" Target="../media/hdphoto6.wdp"/><Relationship Id="rId27" Type="http://schemas.microsoft.com/office/2007/relationships/hdphoto" Target="../media/hdphoto9.wdp"/><Relationship Id="rId30" Type="http://schemas.microsoft.com/office/2007/relationships/hdphoto" Target="../media/hdphoto10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ctrTitle"/>
          </p:nvPr>
        </p:nvSpPr>
        <p:spPr>
          <a:xfrm>
            <a:off x="3341511" y="1739996"/>
            <a:ext cx="270933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pt-BR" dirty="0">
                <a:solidFill>
                  <a:srgbClr val="0070C0"/>
                </a:solidFill>
              </a:rPr>
              <a:t>Provë 3D</a:t>
            </a:r>
            <a:endParaRPr dirty="0">
              <a:solidFill>
                <a:srgbClr val="0070C0"/>
              </a:solidFill>
            </a:endParaRPr>
          </a:p>
        </p:txBody>
      </p:sp>
      <p:pic>
        <p:nvPicPr>
          <p:cNvPr id="3" name="Imagem 2" descr="Uma imagem contendo objeto&#10;&#10;Descrição gerada automaticamente">
            <a:extLst>
              <a:ext uri="{FF2B5EF4-FFF2-40B4-BE49-F238E27FC236}">
                <a16:creationId xmlns:a16="http://schemas.microsoft.com/office/drawing/2014/main" id="{E9BDEF97-B7F5-4B11-A78C-DD8B522BB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907" y="1469372"/>
            <a:ext cx="2359604" cy="2204755"/>
          </a:xfrm>
          <a:prstGeom prst="rect">
            <a:avLst/>
          </a:prstGeom>
        </p:spPr>
      </p:pic>
      <p:sp>
        <p:nvSpPr>
          <p:cNvPr id="4" name="Subtítulo 2">
            <a:extLst>
              <a:ext uri="{FF2B5EF4-FFF2-40B4-BE49-F238E27FC236}">
                <a16:creationId xmlns:a16="http://schemas.microsoft.com/office/drawing/2014/main" id="{1020AE4F-3ECB-44D6-8E88-FC8C85A54406}"/>
              </a:ext>
            </a:extLst>
          </p:cNvPr>
          <p:cNvSpPr txBox="1">
            <a:spLocks/>
          </p:cNvSpPr>
          <p:nvPr/>
        </p:nvSpPr>
        <p:spPr>
          <a:xfrm>
            <a:off x="4607053" y="3674127"/>
            <a:ext cx="2887581" cy="1261127"/>
          </a:xfrm>
          <a:prstGeom prst="rect">
            <a:avLst/>
          </a:prstGeom>
        </p:spPr>
        <p:txBody>
          <a:bodyPr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Adriana Elva Huayhua Marca</a:t>
            </a:r>
          </a:p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Gustavo Caires</a:t>
            </a:r>
          </a:p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Lais Silva</a:t>
            </a:r>
          </a:p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Matheus Lemes</a:t>
            </a:r>
          </a:p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Messias Carvalho</a:t>
            </a:r>
          </a:p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Wender Batista</a:t>
            </a:r>
          </a:p>
          <a:p>
            <a:endParaRPr lang="pt-BR" dirty="0"/>
          </a:p>
        </p:txBody>
      </p:sp>
      <p:sp>
        <p:nvSpPr>
          <p:cNvPr id="5" name="Google Shape;334;p15">
            <a:extLst>
              <a:ext uri="{FF2B5EF4-FFF2-40B4-BE49-F238E27FC236}">
                <a16:creationId xmlns:a16="http://schemas.microsoft.com/office/drawing/2014/main" id="{1CE732D1-5D32-4815-AD48-C6E55A1D8E5E}"/>
              </a:ext>
            </a:extLst>
          </p:cNvPr>
          <p:cNvSpPr txBox="1">
            <a:spLocks/>
          </p:cNvSpPr>
          <p:nvPr/>
        </p:nvSpPr>
        <p:spPr>
          <a:xfrm>
            <a:off x="2963988" y="2899796"/>
            <a:ext cx="4610855" cy="33123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b="1" dirty="0">
                <a:solidFill>
                  <a:schemeClr val="accent3">
                    <a:lumMod val="75000"/>
                  </a:schemeClr>
                </a:solidFill>
              </a:rPr>
              <a:t> </a:t>
            </a:r>
            <a:r>
              <a:rPr lang="pt-BR" sz="1800" b="1" dirty="0">
                <a:solidFill>
                  <a:schemeClr val="accent2">
                    <a:lumMod val="50000"/>
                  </a:schemeClr>
                </a:solidFill>
              </a:rPr>
              <a:t>“Não conte os dias, faça os dias contarem”</a:t>
            </a:r>
          </a:p>
          <a:p>
            <a:endParaRPr lang="pt-B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2"/>
          <p:cNvSpPr txBox="1">
            <a:spLocks noGrp="1"/>
          </p:cNvSpPr>
          <p:nvPr>
            <p:ph type="sldNum" idx="12"/>
          </p:nvPr>
        </p:nvSpPr>
        <p:spPr>
          <a:xfrm>
            <a:off x="8729400" y="4736024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D349F332-1833-46E8-B309-7B43C57B6B9B}"/>
              </a:ext>
            </a:extLst>
          </p:cNvPr>
          <p:cNvGrpSpPr/>
          <p:nvPr/>
        </p:nvGrpSpPr>
        <p:grpSpPr>
          <a:xfrm>
            <a:off x="179226" y="176686"/>
            <a:ext cx="8550174" cy="4856786"/>
            <a:chOff x="179226" y="199263"/>
            <a:chExt cx="8550174" cy="4671952"/>
          </a:xfrm>
        </p:grpSpPr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1FDFC5B7-2DBE-4738-90A9-C25906DB7B40}"/>
                </a:ext>
              </a:extLst>
            </p:cNvPr>
            <p:cNvGrpSpPr/>
            <p:nvPr/>
          </p:nvGrpSpPr>
          <p:grpSpPr>
            <a:xfrm>
              <a:off x="586866" y="1160140"/>
              <a:ext cx="7929873" cy="3711075"/>
              <a:chOff x="209923" y="1358374"/>
              <a:chExt cx="11653413" cy="5263543"/>
            </a:xfrm>
          </p:grpSpPr>
          <p:sp>
            <p:nvSpPr>
              <p:cNvPr id="44" name="Retângulo: Cantos Arredondados 43">
                <a:extLst>
                  <a:ext uri="{FF2B5EF4-FFF2-40B4-BE49-F238E27FC236}">
                    <a16:creationId xmlns:a16="http://schemas.microsoft.com/office/drawing/2014/main" id="{0AFB9BA6-95F3-45B5-9C61-5A3D2EF16F95}"/>
                  </a:ext>
                </a:extLst>
              </p:cNvPr>
              <p:cNvSpPr/>
              <p:nvPr/>
            </p:nvSpPr>
            <p:spPr>
              <a:xfrm>
                <a:off x="214011" y="4759188"/>
                <a:ext cx="1868556" cy="90114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Designers Gráficas</a:t>
                </a:r>
              </a:p>
            </p:txBody>
          </p:sp>
          <p:sp>
            <p:nvSpPr>
              <p:cNvPr id="45" name="Retângulo: Cantos Arredondados 44">
                <a:extLst>
                  <a:ext uri="{FF2B5EF4-FFF2-40B4-BE49-F238E27FC236}">
                    <a16:creationId xmlns:a16="http://schemas.microsoft.com/office/drawing/2014/main" id="{4197FD73-BE6C-41BF-BCC5-DE4217F42F98}"/>
                  </a:ext>
                </a:extLst>
              </p:cNvPr>
              <p:cNvSpPr/>
              <p:nvPr/>
            </p:nvSpPr>
            <p:spPr>
              <a:xfrm>
                <a:off x="2340122" y="4759188"/>
                <a:ext cx="1868556" cy="90114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Freelancers</a:t>
                </a:r>
                <a:endParaRPr lang="pt-BR" dirty="0">
                  <a:solidFill>
                    <a:schemeClr val="accent2"/>
                  </a:solidFill>
                  <a:latin typeface="Poppins"/>
                </a:endParaRPr>
              </a:p>
            </p:txBody>
          </p:sp>
          <p:sp>
            <p:nvSpPr>
              <p:cNvPr id="46" name="Retângulo: Cantos Arredondados 45">
                <a:extLst>
                  <a:ext uri="{FF2B5EF4-FFF2-40B4-BE49-F238E27FC236}">
                    <a16:creationId xmlns:a16="http://schemas.microsoft.com/office/drawing/2014/main" id="{33980E51-A167-48F5-B690-7270E43FDE68}"/>
                  </a:ext>
                </a:extLst>
              </p:cNvPr>
              <p:cNvSpPr/>
              <p:nvPr/>
            </p:nvSpPr>
            <p:spPr>
              <a:xfrm>
                <a:off x="779637" y="5796738"/>
                <a:ext cx="2494762" cy="81165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Estúdios de animação</a:t>
                </a:r>
              </a:p>
            </p:txBody>
          </p:sp>
          <p:sp>
            <p:nvSpPr>
              <p:cNvPr id="47" name="Retângulo: Cantos Arredondados 46">
                <a:extLst>
                  <a:ext uri="{FF2B5EF4-FFF2-40B4-BE49-F238E27FC236}">
                    <a16:creationId xmlns:a16="http://schemas.microsoft.com/office/drawing/2014/main" id="{ADA2004B-469E-4566-AB70-A0E4303D484A}"/>
                  </a:ext>
                </a:extLst>
              </p:cNvPr>
              <p:cNvSpPr/>
              <p:nvPr/>
            </p:nvSpPr>
            <p:spPr>
              <a:xfrm>
                <a:off x="214010" y="1371183"/>
                <a:ext cx="2920128" cy="100054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Verificar rendimento do PC durante o processo</a:t>
                </a:r>
              </a:p>
            </p:txBody>
          </p:sp>
          <p:sp>
            <p:nvSpPr>
              <p:cNvPr id="48" name="Retângulo: Cantos Arredondados 47">
                <a:extLst>
                  <a:ext uri="{FF2B5EF4-FFF2-40B4-BE49-F238E27FC236}">
                    <a16:creationId xmlns:a16="http://schemas.microsoft.com/office/drawing/2014/main" id="{C12B20C6-9FB7-42E5-AA39-CD1AF60577D7}"/>
                  </a:ext>
                </a:extLst>
              </p:cNvPr>
              <p:cNvSpPr/>
              <p:nvPr/>
            </p:nvSpPr>
            <p:spPr>
              <a:xfrm>
                <a:off x="3274400" y="1358374"/>
                <a:ext cx="1868555" cy="1013352"/>
              </a:xfrm>
              <a:prstGeom prst="roundRect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Alertas através de SMS</a:t>
                </a:r>
              </a:p>
            </p:txBody>
          </p:sp>
          <p:sp>
            <p:nvSpPr>
              <p:cNvPr id="49" name="Retângulo: Cantos Arredondados 48">
                <a:extLst>
                  <a:ext uri="{FF2B5EF4-FFF2-40B4-BE49-F238E27FC236}">
                    <a16:creationId xmlns:a16="http://schemas.microsoft.com/office/drawing/2014/main" id="{BA9DA777-B3FC-4738-A4C7-8B3530AD613F}"/>
                  </a:ext>
                </a:extLst>
              </p:cNvPr>
              <p:cNvSpPr/>
              <p:nvPr/>
            </p:nvSpPr>
            <p:spPr>
              <a:xfrm>
                <a:off x="209923" y="2515021"/>
                <a:ext cx="2334645" cy="11487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Gerar relatórios dos dados coletados</a:t>
                </a:r>
              </a:p>
            </p:txBody>
          </p:sp>
          <p:sp>
            <p:nvSpPr>
              <p:cNvPr id="50" name="Retângulo: Cantos Arredondados 49">
                <a:extLst>
                  <a:ext uri="{FF2B5EF4-FFF2-40B4-BE49-F238E27FC236}">
                    <a16:creationId xmlns:a16="http://schemas.microsoft.com/office/drawing/2014/main" id="{5937978A-AFA8-4472-B60E-FE3C8E8239F5}"/>
                  </a:ext>
                </a:extLst>
              </p:cNvPr>
              <p:cNvSpPr/>
              <p:nvPr/>
            </p:nvSpPr>
            <p:spPr>
              <a:xfrm>
                <a:off x="2707971" y="2517863"/>
                <a:ext cx="2572455" cy="112850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Verificar compatibilidade do hardware com o tipo de serviço</a:t>
                </a:r>
              </a:p>
            </p:txBody>
          </p:sp>
          <p:sp>
            <p:nvSpPr>
              <p:cNvPr id="51" name="Retângulo: Cantos Arredondados 50">
                <a:extLst>
                  <a:ext uri="{FF2B5EF4-FFF2-40B4-BE49-F238E27FC236}">
                    <a16:creationId xmlns:a16="http://schemas.microsoft.com/office/drawing/2014/main" id="{17B9CABF-0478-496C-B534-A8337A7F0716}"/>
                  </a:ext>
                </a:extLst>
              </p:cNvPr>
              <p:cNvSpPr/>
              <p:nvPr/>
            </p:nvSpPr>
            <p:spPr>
              <a:xfrm>
                <a:off x="6821004" y="1511477"/>
                <a:ext cx="2191300" cy="950024"/>
              </a:xfrm>
              <a:prstGeom prst="roundRect">
                <a:avLst>
                  <a:gd name="adj" fmla="val 18700"/>
                </a:avLst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Sistema monitorando todo o processo</a:t>
                </a:r>
              </a:p>
            </p:txBody>
          </p:sp>
          <p:sp>
            <p:nvSpPr>
              <p:cNvPr id="52" name="Retângulo: Cantos Arredondados 51">
                <a:extLst>
                  <a:ext uri="{FF2B5EF4-FFF2-40B4-BE49-F238E27FC236}">
                    <a16:creationId xmlns:a16="http://schemas.microsoft.com/office/drawing/2014/main" id="{B4B3E5E0-EA74-4383-B511-EE47550FC8E8}"/>
                  </a:ext>
                </a:extLst>
              </p:cNvPr>
              <p:cNvSpPr/>
              <p:nvPr/>
            </p:nvSpPr>
            <p:spPr>
              <a:xfrm>
                <a:off x="9156024" y="1511477"/>
                <a:ext cx="2076968" cy="96757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API de integração do sistema e o slack</a:t>
                </a:r>
              </a:p>
            </p:txBody>
          </p:sp>
          <p:sp>
            <p:nvSpPr>
              <p:cNvPr id="53" name="Retângulo: Cantos Arredondados 52">
                <a:extLst>
                  <a:ext uri="{FF2B5EF4-FFF2-40B4-BE49-F238E27FC236}">
                    <a16:creationId xmlns:a16="http://schemas.microsoft.com/office/drawing/2014/main" id="{D91B90B5-010D-4C22-8F2B-3CBC095A4A2E}"/>
                  </a:ext>
                </a:extLst>
              </p:cNvPr>
              <p:cNvSpPr/>
              <p:nvPr/>
            </p:nvSpPr>
            <p:spPr>
              <a:xfrm>
                <a:off x="6821004" y="2712010"/>
                <a:ext cx="4601386" cy="969194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Alertar o usuário para uma melhora de hardware com base nos dados</a:t>
                </a:r>
              </a:p>
            </p:txBody>
          </p:sp>
          <p:sp>
            <p:nvSpPr>
              <p:cNvPr id="54" name="Retângulo: Cantos Arredondados 53">
                <a:extLst>
                  <a:ext uri="{FF2B5EF4-FFF2-40B4-BE49-F238E27FC236}">
                    <a16:creationId xmlns:a16="http://schemas.microsoft.com/office/drawing/2014/main" id="{C6B94669-BB08-4D1D-999C-FB4DB2E73893}"/>
                  </a:ext>
                </a:extLst>
              </p:cNvPr>
              <p:cNvSpPr/>
              <p:nvPr/>
            </p:nvSpPr>
            <p:spPr>
              <a:xfrm>
                <a:off x="6683484" y="4677092"/>
                <a:ext cx="2517914" cy="91440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Tranquilidade durante o processo de animação</a:t>
                </a:r>
              </a:p>
            </p:txBody>
          </p:sp>
          <p:sp>
            <p:nvSpPr>
              <p:cNvPr id="55" name="Retângulo: Cantos Arredondados 54">
                <a:extLst>
                  <a:ext uri="{FF2B5EF4-FFF2-40B4-BE49-F238E27FC236}">
                    <a16:creationId xmlns:a16="http://schemas.microsoft.com/office/drawing/2014/main" id="{4DC1D972-39DE-4561-809E-B5D2DC92B213}"/>
                  </a:ext>
                </a:extLst>
              </p:cNvPr>
              <p:cNvSpPr/>
              <p:nvPr/>
            </p:nvSpPr>
            <p:spPr>
              <a:xfrm>
                <a:off x="9345422" y="4641387"/>
                <a:ext cx="2517914" cy="91440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Diminuição do risco de perda do projeto</a:t>
                </a:r>
              </a:p>
            </p:txBody>
          </p:sp>
          <p:sp>
            <p:nvSpPr>
              <p:cNvPr id="56" name="Retângulo: Cantos Arredondados 55">
                <a:extLst>
                  <a:ext uri="{FF2B5EF4-FFF2-40B4-BE49-F238E27FC236}">
                    <a16:creationId xmlns:a16="http://schemas.microsoft.com/office/drawing/2014/main" id="{8BE5B1A2-917E-44DA-9DD5-DE85063E5FFB}"/>
                  </a:ext>
                </a:extLst>
              </p:cNvPr>
              <p:cNvSpPr/>
              <p:nvPr/>
            </p:nvSpPr>
            <p:spPr>
              <a:xfrm>
                <a:off x="7167267" y="5810267"/>
                <a:ext cx="3908858" cy="81165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>
                    <a:solidFill>
                      <a:schemeClr val="accent2"/>
                    </a:solidFill>
                    <a:latin typeface="Poppins"/>
                  </a:rPr>
                  <a:t>Maior controle na manutenção do hardware</a:t>
                </a:r>
              </a:p>
            </p:txBody>
          </p:sp>
        </p:grp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EFE7E838-EB07-44BB-AA69-C6CC05721B20}"/>
                </a:ext>
              </a:extLst>
            </p:cNvPr>
            <p:cNvSpPr txBox="1"/>
            <p:nvPr/>
          </p:nvSpPr>
          <p:spPr>
            <a:xfrm>
              <a:off x="179226" y="199263"/>
              <a:ext cx="83375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CANVAS ADAPTADO</a:t>
              </a:r>
            </a:p>
          </p:txBody>
        </p:sp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E9CBAD46-C5B5-46D5-A08F-4220CC396AE3}"/>
                </a:ext>
              </a:extLst>
            </p:cNvPr>
            <p:cNvGrpSpPr/>
            <p:nvPr/>
          </p:nvGrpSpPr>
          <p:grpSpPr>
            <a:xfrm>
              <a:off x="474952" y="770467"/>
              <a:ext cx="8254448" cy="2664311"/>
              <a:chOff x="359400" y="773861"/>
              <a:chExt cx="8254448" cy="2664311"/>
            </a:xfrm>
          </p:grpSpPr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9541C43C-DC58-4A80-B590-982D317E3C99}"/>
                  </a:ext>
                </a:extLst>
              </p:cNvPr>
              <p:cNvSpPr txBox="1"/>
              <p:nvPr/>
            </p:nvSpPr>
            <p:spPr>
              <a:xfrm>
                <a:off x="536234" y="773861"/>
                <a:ext cx="35009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1800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Poppins"/>
                  </a:rPr>
                  <a:t>TAREFAS IDENTIFICADAS</a:t>
                </a:r>
              </a:p>
            </p:txBody>
          </p:sp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69B32748-602E-4A60-88E9-2AFCC9921B3B}"/>
                  </a:ext>
                </a:extLst>
              </p:cNvPr>
              <p:cNvSpPr txBox="1"/>
              <p:nvPr/>
            </p:nvSpPr>
            <p:spPr>
              <a:xfrm>
                <a:off x="5065553" y="773861"/>
                <a:ext cx="30222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1800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Poppins"/>
                  </a:rPr>
                  <a:t>IDEIAS E SOLUÇÕES</a:t>
                </a:r>
              </a:p>
            </p:txBody>
          </p:sp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4011ACB0-2450-47AE-997F-CFB8CB1B46C6}"/>
                  </a:ext>
                </a:extLst>
              </p:cNvPr>
              <p:cNvSpPr txBox="1"/>
              <p:nvPr/>
            </p:nvSpPr>
            <p:spPr>
              <a:xfrm>
                <a:off x="359400" y="3099618"/>
                <a:ext cx="335403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1600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Poppins"/>
                  </a:rPr>
                  <a:t>CLIENTES E USUÁRIOS</a:t>
                </a:r>
              </a:p>
            </p:txBody>
          </p:sp>
          <p:sp>
            <p:nvSpPr>
              <p:cNvPr id="65" name="CaixaDeTexto 64">
                <a:extLst>
                  <a:ext uri="{FF2B5EF4-FFF2-40B4-BE49-F238E27FC236}">
                    <a16:creationId xmlns:a16="http://schemas.microsoft.com/office/drawing/2014/main" id="{A08E1111-2EA4-44A0-89C7-153A7E7F1B79}"/>
                  </a:ext>
                </a:extLst>
              </p:cNvPr>
              <p:cNvSpPr txBox="1"/>
              <p:nvPr/>
            </p:nvSpPr>
            <p:spPr>
              <a:xfrm>
                <a:off x="4572000" y="3046876"/>
                <a:ext cx="404184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1600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Poppins"/>
                  </a:rPr>
                  <a:t>BENEFICIOS PARA O NEGÓCIO E PARA O TIME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33369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97" name="Google Shape;397;p22"/>
          <p:cNvSpPr txBox="1">
            <a:spLocks noGrp="1"/>
          </p:cNvSpPr>
          <p:nvPr>
            <p:ph type="title" idx="4294967295"/>
          </p:nvPr>
        </p:nvSpPr>
        <p:spPr>
          <a:xfrm>
            <a:off x="784841" y="67764"/>
            <a:ext cx="2645188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pt-BR" sz="3600" dirty="0">
                <a:solidFill>
                  <a:srgbClr val="0070C0"/>
                </a:solidFill>
              </a:rPr>
              <a:t>StoryBoard</a:t>
            </a:r>
            <a:endParaRPr sz="3600" dirty="0">
              <a:solidFill>
                <a:srgbClr val="0070C0"/>
              </a:solidFill>
            </a:endParaRPr>
          </a:p>
        </p:txBody>
      </p:sp>
      <p:grpSp>
        <p:nvGrpSpPr>
          <p:cNvPr id="163" name="Agrupar 162">
            <a:extLst>
              <a:ext uri="{FF2B5EF4-FFF2-40B4-BE49-F238E27FC236}">
                <a16:creationId xmlns:a16="http://schemas.microsoft.com/office/drawing/2014/main" id="{FA29D4EF-DF0F-4F48-9F12-3F3405D2DFF8}"/>
              </a:ext>
            </a:extLst>
          </p:cNvPr>
          <p:cNvGrpSpPr/>
          <p:nvPr/>
        </p:nvGrpSpPr>
        <p:grpSpPr>
          <a:xfrm>
            <a:off x="668740" y="691909"/>
            <a:ext cx="8236507" cy="4260756"/>
            <a:chOff x="225083" y="460715"/>
            <a:chExt cx="10612833" cy="6069128"/>
          </a:xfrm>
        </p:grpSpPr>
        <p:sp>
          <p:nvSpPr>
            <p:cNvPr id="164" name="Retângulo 163">
              <a:extLst>
                <a:ext uri="{FF2B5EF4-FFF2-40B4-BE49-F238E27FC236}">
                  <a16:creationId xmlns:a16="http://schemas.microsoft.com/office/drawing/2014/main" id="{86D71EFB-229B-4255-AF8C-025224078F18}"/>
                </a:ext>
              </a:extLst>
            </p:cNvPr>
            <p:cNvSpPr/>
            <p:nvPr/>
          </p:nvSpPr>
          <p:spPr>
            <a:xfrm>
              <a:off x="3598985" y="460716"/>
              <a:ext cx="3221502" cy="2968283"/>
            </a:xfrm>
            <a:prstGeom prst="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5" name="Retângulo 164">
              <a:extLst>
                <a:ext uri="{FF2B5EF4-FFF2-40B4-BE49-F238E27FC236}">
                  <a16:creationId xmlns:a16="http://schemas.microsoft.com/office/drawing/2014/main" id="{FD104007-20BF-472E-8468-C636C2B9EEEA}"/>
                </a:ext>
              </a:extLst>
            </p:cNvPr>
            <p:cNvSpPr/>
            <p:nvPr/>
          </p:nvSpPr>
          <p:spPr>
            <a:xfrm>
              <a:off x="6972887" y="460715"/>
              <a:ext cx="3221502" cy="2968283"/>
            </a:xfrm>
            <a:prstGeom prst="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6" name="Retângulo 165">
              <a:extLst>
                <a:ext uri="{FF2B5EF4-FFF2-40B4-BE49-F238E27FC236}">
                  <a16:creationId xmlns:a16="http://schemas.microsoft.com/office/drawing/2014/main" id="{4AA04B08-5FCE-43D5-8F90-1B2184BE035A}"/>
                </a:ext>
              </a:extLst>
            </p:cNvPr>
            <p:cNvSpPr/>
            <p:nvPr/>
          </p:nvSpPr>
          <p:spPr>
            <a:xfrm>
              <a:off x="225083" y="3541847"/>
              <a:ext cx="3221502" cy="2968283"/>
            </a:xfrm>
            <a:prstGeom prst="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7" name="Retângulo 166">
              <a:extLst>
                <a:ext uri="{FF2B5EF4-FFF2-40B4-BE49-F238E27FC236}">
                  <a16:creationId xmlns:a16="http://schemas.microsoft.com/office/drawing/2014/main" id="{4B81AED7-456E-4E4C-8965-3F4989B55C21}"/>
                </a:ext>
              </a:extLst>
            </p:cNvPr>
            <p:cNvSpPr/>
            <p:nvPr/>
          </p:nvSpPr>
          <p:spPr>
            <a:xfrm>
              <a:off x="3598985" y="3541846"/>
              <a:ext cx="3221502" cy="2968283"/>
            </a:xfrm>
            <a:prstGeom prst="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8" name="Retângulo 167">
              <a:extLst>
                <a:ext uri="{FF2B5EF4-FFF2-40B4-BE49-F238E27FC236}">
                  <a16:creationId xmlns:a16="http://schemas.microsoft.com/office/drawing/2014/main" id="{DE94E443-B862-4E51-8AEF-C3E1E08159F3}"/>
                </a:ext>
              </a:extLst>
            </p:cNvPr>
            <p:cNvSpPr/>
            <p:nvPr/>
          </p:nvSpPr>
          <p:spPr>
            <a:xfrm>
              <a:off x="3748582" y="613118"/>
              <a:ext cx="2922308" cy="2086606"/>
            </a:xfrm>
            <a:prstGeom prst="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9" name="Retângulo 168">
              <a:extLst>
                <a:ext uri="{FF2B5EF4-FFF2-40B4-BE49-F238E27FC236}">
                  <a16:creationId xmlns:a16="http://schemas.microsoft.com/office/drawing/2014/main" id="{1331916C-6DE0-4FAA-BE7D-314D044884D7}"/>
                </a:ext>
              </a:extLst>
            </p:cNvPr>
            <p:cNvSpPr/>
            <p:nvPr/>
          </p:nvSpPr>
          <p:spPr>
            <a:xfrm>
              <a:off x="7122484" y="613118"/>
              <a:ext cx="2922308" cy="2086606"/>
            </a:xfrm>
            <a:prstGeom prst="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0" name="Retângulo 169">
              <a:extLst>
                <a:ext uri="{FF2B5EF4-FFF2-40B4-BE49-F238E27FC236}">
                  <a16:creationId xmlns:a16="http://schemas.microsoft.com/office/drawing/2014/main" id="{1CFF6405-87DA-4E7D-997E-95104FD1173F}"/>
                </a:ext>
              </a:extLst>
            </p:cNvPr>
            <p:cNvSpPr/>
            <p:nvPr/>
          </p:nvSpPr>
          <p:spPr>
            <a:xfrm>
              <a:off x="374680" y="3730586"/>
              <a:ext cx="2922308" cy="2086606"/>
            </a:xfrm>
            <a:prstGeom prst="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1" name="Retângulo 170">
              <a:extLst>
                <a:ext uri="{FF2B5EF4-FFF2-40B4-BE49-F238E27FC236}">
                  <a16:creationId xmlns:a16="http://schemas.microsoft.com/office/drawing/2014/main" id="{744DE6E4-1B4A-41D3-BC26-CB1DA703673E}"/>
                </a:ext>
              </a:extLst>
            </p:cNvPr>
            <p:cNvSpPr/>
            <p:nvPr/>
          </p:nvSpPr>
          <p:spPr>
            <a:xfrm>
              <a:off x="3748582" y="3730586"/>
              <a:ext cx="2922308" cy="2086606"/>
            </a:xfrm>
            <a:prstGeom prst="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2" name="Retângulo 171">
              <a:extLst>
                <a:ext uri="{FF2B5EF4-FFF2-40B4-BE49-F238E27FC236}">
                  <a16:creationId xmlns:a16="http://schemas.microsoft.com/office/drawing/2014/main" id="{56F3F117-2499-49EF-913A-384F9FC02732}"/>
                </a:ext>
              </a:extLst>
            </p:cNvPr>
            <p:cNvSpPr/>
            <p:nvPr/>
          </p:nvSpPr>
          <p:spPr>
            <a:xfrm>
              <a:off x="7789068" y="3609807"/>
              <a:ext cx="2922308" cy="2086606"/>
            </a:xfrm>
            <a:prstGeom prst="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3" name="CaixaDeTexto 172">
              <a:extLst>
                <a:ext uri="{FF2B5EF4-FFF2-40B4-BE49-F238E27FC236}">
                  <a16:creationId xmlns:a16="http://schemas.microsoft.com/office/drawing/2014/main" id="{1916D392-F67C-434F-B6B0-BDFF2805358F}"/>
                </a:ext>
              </a:extLst>
            </p:cNvPr>
            <p:cNvSpPr txBox="1"/>
            <p:nvPr/>
          </p:nvSpPr>
          <p:spPr>
            <a:xfrm>
              <a:off x="3734446" y="2753584"/>
              <a:ext cx="3071905" cy="598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dirty="0"/>
                <a:t>Alerta de lentidão do hardware durante o processo</a:t>
              </a:r>
            </a:p>
          </p:txBody>
        </p:sp>
        <p:sp>
          <p:nvSpPr>
            <p:cNvPr id="174" name="CaixaDeTexto 173">
              <a:extLst>
                <a:ext uri="{FF2B5EF4-FFF2-40B4-BE49-F238E27FC236}">
                  <a16:creationId xmlns:a16="http://schemas.microsoft.com/office/drawing/2014/main" id="{54222712-9883-4340-B5FC-D8A54CF4AD65}"/>
                </a:ext>
              </a:extLst>
            </p:cNvPr>
            <p:cNvSpPr txBox="1"/>
            <p:nvPr/>
          </p:nvSpPr>
          <p:spPr>
            <a:xfrm>
              <a:off x="7006028" y="2784362"/>
              <a:ext cx="3221502" cy="598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dirty="0"/>
                <a:t>Identificação do causa do baixo nível de desempenho</a:t>
              </a:r>
            </a:p>
          </p:txBody>
        </p:sp>
        <p:sp>
          <p:nvSpPr>
            <p:cNvPr id="175" name="CaixaDeTexto 174">
              <a:extLst>
                <a:ext uri="{FF2B5EF4-FFF2-40B4-BE49-F238E27FC236}">
                  <a16:creationId xmlns:a16="http://schemas.microsoft.com/office/drawing/2014/main" id="{40B55744-967C-4657-9C03-9F4F583B980D}"/>
                </a:ext>
              </a:extLst>
            </p:cNvPr>
            <p:cNvSpPr txBox="1"/>
            <p:nvPr/>
          </p:nvSpPr>
          <p:spPr>
            <a:xfrm>
              <a:off x="364446" y="5793549"/>
              <a:ext cx="3071905" cy="6576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dirty="0"/>
                <a:t>Gráfico informando o motivo e horário do ocorrido</a:t>
              </a:r>
            </a:p>
          </p:txBody>
        </p:sp>
        <p:sp>
          <p:nvSpPr>
            <p:cNvPr id="176" name="CaixaDeTexto 175">
              <a:extLst>
                <a:ext uri="{FF2B5EF4-FFF2-40B4-BE49-F238E27FC236}">
                  <a16:creationId xmlns:a16="http://schemas.microsoft.com/office/drawing/2014/main" id="{83886FFD-928E-44EC-A9DD-AD17AC90EDFD}"/>
                </a:ext>
              </a:extLst>
            </p:cNvPr>
            <p:cNvSpPr txBox="1"/>
            <p:nvPr/>
          </p:nvSpPr>
          <p:spPr>
            <a:xfrm>
              <a:off x="3534255" y="5872236"/>
              <a:ext cx="3396014" cy="6576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dirty="0"/>
                <a:t>Informando possíveis causas desse problema </a:t>
              </a:r>
            </a:p>
          </p:txBody>
        </p:sp>
        <p:sp>
          <p:nvSpPr>
            <p:cNvPr id="177" name="AutoShape 8" descr="Exit Png">
              <a:extLst>
                <a:ext uri="{FF2B5EF4-FFF2-40B4-BE49-F238E27FC236}">
                  <a16:creationId xmlns:a16="http://schemas.microsoft.com/office/drawing/2014/main" id="{2C7F9FD6-4015-4FB6-A434-C68C6D793EC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599" y="3276599"/>
              <a:ext cx="2801817" cy="2801817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pic>
          <p:nvPicPr>
            <p:cNvPr id="178" name="Picture 2" descr="Computer Screen Icon transparent PNG - StickPNG">
              <a:extLst>
                <a:ext uri="{FF2B5EF4-FFF2-40B4-BE49-F238E27FC236}">
                  <a16:creationId xmlns:a16="http://schemas.microsoft.com/office/drawing/2014/main" id="{6E5BB0C3-B1F9-4DC3-BE8B-A7A6E19E88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5554" y="528413"/>
              <a:ext cx="2256168" cy="2256168"/>
            </a:xfrm>
            <a:prstGeom prst="rect">
              <a:avLst/>
            </a:prstGeom>
            <a:noFill/>
          </p:spPr>
        </p:pic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9B528FFC-C9C9-4588-9764-1E1EE680394D}"/>
                </a:ext>
              </a:extLst>
            </p:cNvPr>
            <p:cNvGrpSpPr/>
            <p:nvPr/>
          </p:nvGrpSpPr>
          <p:grpSpPr>
            <a:xfrm>
              <a:off x="225083" y="460715"/>
              <a:ext cx="3124774" cy="2968285"/>
              <a:chOff x="225083" y="460717"/>
              <a:chExt cx="3221502" cy="2968283"/>
            </a:xfrm>
            <a:noFill/>
          </p:grpSpPr>
          <p:sp>
            <p:nvSpPr>
              <p:cNvPr id="195" name="Retângulo 194">
                <a:extLst>
                  <a:ext uri="{FF2B5EF4-FFF2-40B4-BE49-F238E27FC236}">
                    <a16:creationId xmlns:a16="http://schemas.microsoft.com/office/drawing/2014/main" id="{07AB0956-25DC-4364-8E64-B3704E9A7452}"/>
                  </a:ext>
                </a:extLst>
              </p:cNvPr>
              <p:cNvSpPr/>
              <p:nvPr/>
            </p:nvSpPr>
            <p:spPr>
              <a:xfrm>
                <a:off x="225083" y="460717"/>
                <a:ext cx="3221502" cy="2968283"/>
              </a:xfrm>
              <a:prstGeom prst="rect">
                <a:avLst/>
              </a:prstGeom>
              <a:grpFill/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6" name="Retângulo 195">
                <a:extLst>
                  <a:ext uri="{FF2B5EF4-FFF2-40B4-BE49-F238E27FC236}">
                    <a16:creationId xmlns:a16="http://schemas.microsoft.com/office/drawing/2014/main" id="{4ACA194C-F2A0-460B-A1F7-F23CD785A8BA}"/>
                  </a:ext>
                </a:extLst>
              </p:cNvPr>
              <p:cNvSpPr/>
              <p:nvPr/>
            </p:nvSpPr>
            <p:spPr>
              <a:xfrm>
                <a:off x="364446" y="552594"/>
                <a:ext cx="2922308" cy="2086606"/>
              </a:xfrm>
              <a:prstGeom prst="rect">
                <a:avLst/>
              </a:prstGeom>
              <a:grpFill/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7" name="CaixaDeTexto 196">
                <a:extLst>
                  <a:ext uri="{FF2B5EF4-FFF2-40B4-BE49-F238E27FC236}">
                    <a16:creationId xmlns:a16="http://schemas.microsoft.com/office/drawing/2014/main" id="{EAA7FA8C-7F27-4CE8-98F2-C8C7AD2E8BDA}"/>
                  </a:ext>
                </a:extLst>
              </p:cNvPr>
              <p:cNvSpPr txBox="1"/>
              <p:nvPr/>
            </p:nvSpPr>
            <p:spPr>
              <a:xfrm>
                <a:off x="360545" y="2712890"/>
                <a:ext cx="3071905" cy="59833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pt-BR" sz="1200" dirty="0"/>
                  <a:t>Usuário renderizando/criando uma animação</a:t>
                </a:r>
              </a:p>
            </p:txBody>
          </p:sp>
          <p:pic>
            <p:nvPicPr>
              <p:cNvPr id="198" name="Picture 4" descr="Imagem relacionada">
                <a:extLst>
                  <a:ext uri="{FF2B5EF4-FFF2-40B4-BE49-F238E27FC236}">
                    <a16:creationId xmlns:a16="http://schemas.microsoft.com/office/drawing/2014/main" id="{99754BA4-4573-4691-988A-920A08DD1DF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9993" y="576276"/>
                <a:ext cx="2020599" cy="2020599"/>
              </a:xfrm>
              <a:prstGeom prst="rect">
                <a:avLst/>
              </a:prstGeom>
              <a:grpFill/>
            </p:spPr>
          </p:pic>
        </p:grpSp>
        <p:pic>
          <p:nvPicPr>
            <p:cNvPr id="180" name="Picture 2" descr="Computer Screen Icon transparent PNG - StickPNG">
              <a:extLst>
                <a:ext uri="{FF2B5EF4-FFF2-40B4-BE49-F238E27FC236}">
                  <a16:creationId xmlns:a16="http://schemas.microsoft.com/office/drawing/2014/main" id="{01D7BD27-8124-48FB-8069-E8421C220B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5997" y="524550"/>
              <a:ext cx="2256168" cy="2256168"/>
            </a:xfrm>
            <a:prstGeom prst="rect">
              <a:avLst/>
            </a:prstGeom>
            <a:noFill/>
          </p:spPr>
        </p:pic>
        <p:pic>
          <p:nvPicPr>
            <p:cNvPr id="181" name="Picture 14" descr="Resultado de imagem para alert png">
              <a:extLst>
                <a:ext uri="{FF2B5EF4-FFF2-40B4-BE49-F238E27FC236}">
                  <a16:creationId xmlns:a16="http://schemas.microsoft.com/office/drawing/2014/main" id="{452D8B97-7A17-4A23-9CA8-7AC467967E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31128" y="923666"/>
              <a:ext cx="1025906" cy="940414"/>
            </a:xfrm>
            <a:prstGeom prst="rect">
              <a:avLst/>
            </a:prstGeom>
            <a:noFill/>
          </p:spPr>
        </p:pic>
        <p:pic>
          <p:nvPicPr>
            <p:cNvPr id="182" name="Picture 6" descr="Resultado de imagem para grafico png">
              <a:extLst>
                <a:ext uri="{FF2B5EF4-FFF2-40B4-BE49-F238E27FC236}">
                  <a16:creationId xmlns:a16="http://schemas.microsoft.com/office/drawing/2014/main" id="{A624558F-B2D0-4EB2-9A4B-EDE5ACC40B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47863" y="1111365"/>
              <a:ext cx="817236" cy="817236"/>
            </a:xfrm>
            <a:prstGeom prst="rect">
              <a:avLst/>
            </a:prstGeom>
            <a:noFill/>
          </p:spPr>
        </p:pic>
        <p:cxnSp>
          <p:nvCxnSpPr>
            <p:cNvPr id="183" name="Conector reto 182">
              <a:extLst>
                <a:ext uri="{FF2B5EF4-FFF2-40B4-BE49-F238E27FC236}">
                  <a16:creationId xmlns:a16="http://schemas.microsoft.com/office/drawing/2014/main" id="{5071CEEA-40F5-4874-986A-A2DAB27F86D8}"/>
                </a:ext>
              </a:extLst>
            </p:cNvPr>
            <p:cNvCxnSpPr>
              <a:cxnSpLocks/>
            </p:cNvCxnSpPr>
            <p:nvPr/>
          </p:nvCxnSpPr>
          <p:spPr>
            <a:xfrm>
              <a:off x="9030345" y="866010"/>
              <a:ext cx="0" cy="107884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4" name="Picture 8" descr="Resultado de imagem para grafico pizza png">
              <a:extLst>
                <a:ext uri="{FF2B5EF4-FFF2-40B4-BE49-F238E27FC236}">
                  <a16:creationId xmlns:a16="http://schemas.microsoft.com/office/drawing/2014/main" id="{3E2187A1-657C-4A98-80D7-BFB4F82D4C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0252" y="954900"/>
              <a:ext cx="435553" cy="408704"/>
            </a:xfrm>
            <a:prstGeom prst="rect">
              <a:avLst/>
            </a:prstGeom>
            <a:noFill/>
          </p:spPr>
        </p:pic>
        <p:sp>
          <p:nvSpPr>
            <p:cNvPr id="185" name="CaixaDeTexto 184">
              <a:extLst>
                <a:ext uri="{FF2B5EF4-FFF2-40B4-BE49-F238E27FC236}">
                  <a16:creationId xmlns:a16="http://schemas.microsoft.com/office/drawing/2014/main" id="{D1618905-8889-4819-A336-336086307860}"/>
                </a:ext>
              </a:extLst>
            </p:cNvPr>
            <p:cNvSpPr txBox="1"/>
            <p:nvPr/>
          </p:nvSpPr>
          <p:spPr>
            <a:xfrm>
              <a:off x="7768774" y="847884"/>
              <a:ext cx="12448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50" dirty="0"/>
                <a:t>RAM </a:t>
              </a:r>
              <a:r>
                <a:rPr lang="pt-BR" sz="1050" dirty="0" err="1"/>
                <a:t>Alert</a:t>
              </a:r>
              <a:endParaRPr lang="pt-BR" sz="1050" dirty="0"/>
            </a:p>
          </p:txBody>
        </p:sp>
        <p:pic>
          <p:nvPicPr>
            <p:cNvPr id="186" name="Picture 14" descr="Resultado de imagem para alert png">
              <a:extLst>
                <a:ext uri="{FF2B5EF4-FFF2-40B4-BE49-F238E27FC236}">
                  <a16:creationId xmlns:a16="http://schemas.microsoft.com/office/drawing/2014/main" id="{62BD6562-707E-4AC5-AF9A-53F5B4C5F9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467" y="847884"/>
              <a:ext cx="223612" cy="204978"/>
            </a:xfrm>
            <a:prstGeom prst="rect">
              <a:avLst/>
            </a:prstGeom>
            <a:noFill/>
          </p:spPr>
        </p:pic>
        <p:graphicFrame>
          <p:nvGraphicFramePr>
            <p:cNvPr id="187" name="LineChart">
              <a:extLst>
                <a:ext uri="{FF2B5EF4-FFF2-40B4-BE49-F238E27FC236}">
                  <a16:creationId xmlns:a16="http://schemas.microsoft.com/office/drawing/2014/main" id="{1D673C6D-F2EA-4442-B0BC-8BE0705F300C}"/>
                </a:ext>
              </a:extLst>
            </p:cNvPr>
            <p:cNvGraphicFramePr/>
            <p:nvPr>
              <p:custDataLst>
                <p:custData r:id="rId1"/>
              </p:custDataLst>
              <p:extLst>
                <p:ext uri="{D42A27DB-BD31-4B8C-83A1-F6EECF244321}">
                  <p14:modId xmlns:p14="http://schemas.microsoft.com/office/powerpoint/2010/main" val="2787893448"/>
                </p:ext>
              </p:extLst>
            </p:nvPr>
          </p:nvGraphicFramePr>
          <p:xfrm>
            <a:off x="1073874" y="3961627"/>
            <a:ext cx="1437715" cy="112580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pic>
          <p:nvPicPr>
            <p:cNvPr id="188" name="Picture 2" descr="Computer Screen Icon transparent PNG - StickPNG">
              <a:extLst>
                <a:ext uri="{FF2B5EF4-FFF2-40B4-BE49-F238E27FC236}">
                  <a16:creationId xmlns:a16="http://schemas.microsoft.com/office/drawing/2014/main" id="{04523D7E-A758-45D3-8CE1-BE99DE07D5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7750" y="3624181"/>
              <a:ext cx="2256168" cy="2256168"/>
            </a:xfrm>
            <a:prstGeom prst="rect">
              <a:avLst/>
            </a:prstGeom>
            <a:noFill/>
          </p:spPr>
        </p:pic>
        <p:sp>
          <p:nvSpPr>
            <p:cNvPr id="189" name="CaixaDeTexto 188">
              <a:extLst>
                <a:ext uri="{FF2B5EF4-FFF2-40B4-BE49-F238E27FC236}">
                  <a16:creationId xmlns:a16="http://schemas.microsoft.com/office/drawing/2014/main" id="{883EE1BF-4B5D-40B9-92D8-04907FDA525F}"/>
                </a:ext>
              </a:extLst>
            </p:cNvPr>
            <p:cNvSpPr txBox="1"/>
            <p:nvPr/>
          </p:nvSpPr>
          <p:spPr>
            <a:xfrm>
              <a:off x="740804" y="3863962"/>
              <a:ext cx="8284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600" dirty="0"/>
                <a:t>RAM</a:t>
              </a:r>
            </a:p>
          </p:txBody>
        </p:sp>
        <p:pic>
          <p:nvPicPr>
            <p:cNvPr id="190" name="Picture 2" descr="Computer Screen Icon transparent PNG - StickPNG">
              <a:extLst>
                <a:ext uri="{FF2B5EF4-FFF2-40B4-BE49-F238E27FC236}">
                  <a16:creationId xmlns:a16="http://schemas.microsoft.com/office/drawing/2014/main" id="{0CA4AF84-3A7D-474A-A281-82ECBF9290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81652" y="3607378"/>
              <a:ext cx="2256168" cy="2256168"/>
            </a:xfrm>
            <a:prstGeom prst="rect">
              <a:avLst/>
            </a:prstGeom>
            <a:noFill/>
          </p:spPr>
        </p:pic>
        <p:pic>
          <p:nvPicPr>
            <p:cNvPr id="191" name="Picture 10" descr="Resultado de imagem para relatorio icon png">
              <a:extLst>
                <a:ext uri="{FF2B5EF4-FFF2-40B4-BE49-F238E27FC236}">
                  <a16:creationId xmlns:a16="http://schemas.microsoft.com/office/drawing/2014/main" id="{4CC492D6-E9D1-475B-8B56-1790E4AA38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44313" y="3968983"/>
              <a:ext cx="1008365" cy="1008365"/>
            </a:xfrm>
            <a:prstGeom prst="rect">
              <a:avLst/>
            </a:prstGeom>
            <a:noFill/>
          </p:spPr>
        </p:pic>
        <p:pic>
          <p:nvPicPr>
            <p:cNvPr id="192" name="Picture 12" descr="Resultado de imagem para relatorio icon png">
              <a:extLst>
                <a:ext uri="{FF2B5EF4-FFF2-40B4-BE49-F238E27FC236}">
                  <a16:creationId xmlns:a16="http://schemas.microsoft.com/office/drawing/2014/main" id="{CC1BFED2-15EF-4A59-A7B4-C2E7F10A4D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64301" y="3947738"/>
              <a:ext cx="987449" cy="987449"/>
            </a:xfrm>
            <a:prstGeom prst="rect">
              <a:avLst/>
            </a:prstGeom>
            <a:noFill/>
          </p:spPr>
        </p:pic>
        <p:sp>
          <p:nvSpPr>
            <p:cNvPr id="193" name="CaixaDeTexto 192">
              <a:extLst>
                <a:ext uri="{FF2B5EF4-FFF2-40B4-BE49-F238E27FC236}">
                  <a16:creationId xmlns:a16="http://schemas.microsoft.com/office/drawing/2014/main" id="{452143E5-A76B-4579-8C8D-3ABB144E37AD}"/>
                </a:ext>
              </a:extLst>
            </p:cNvPr>
            <p:cNvSpPr txBox="1"/>
            <p:nvPr/>
          </p:nvSpPr>
          <p:spPr>
            <a:xfrm>
              <a:off x="7797084" y="3747914"/>
              <a:ext cx="3040832" cy="17097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dirty="0"/>
                <a:t>Gerson, com base nos seus últimos serviços, percebemos que sua máquina teve baixa efetividade. Recomendamos que você altere alguns componentes do seu hardware.</a:t>
              </a:r>
            </a:p>
          </p:txBody>
        </p:sp>
        <p:cxnSp>
          <p:nvCxnSpPr>
            <p:cNvPr id="194" name="Conector: Curvo 193">
              <a:extLst>
                <a:ext uri="{FF2B5EF4-FFF2-40B4-BE49-F238E27FC236}">
                  <a16:creationId xmlns:a16="http://schemas.microsoft.com/office/drawing/2014/main" id="{4D1A6CF3-C19A-4A13-A23D-A443C075E756}"/>
                </a:ext>
              </a:extLst>
            </p:cNvPr>
            <p:cNvCxnSpPr>
              <a:cxnSpLocks/>
              <a:endCxn id="172" idx="1"/>
            </p:cNvCxnSpPr>
            <p:nvPr/>
          </p:nvCxnSpPr>
          <p:spPr>
            <a:xfrm>
              <a:off x="5855928" y="4441462"/>
              <a:ext cx="1933140" cy="211648"/>
            </a:xfrm>
            <a:prstGeom prst="curvedConnector3">
              <a:avLst>
                <a:gd name="adj1" fmla="val 50000"/>
              </a:avLst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97" name="Google Shape;397;p22"/>
          <p:cNvSpPr txBox="1">
            <a:spLocks noGrp="1"/>
          </p:cNvSpPr>
          <p:nvPr>
            <p:ph type="title" idx="4294967295"/>
          </p:nvPr>
        </p:nvSpPr>
        <p:spPr>
          <a:xfrm>
            <a:off x="784841" y="67764"/>
            <a:ext cx="2645188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pt-BR" sz="3600" dirty="0">
                <a:solidFill>
                  <a:srgbClr val="0070C0"/>
                </a:solidFill>
              </a:rPr>
              <a:t>StoryBoard</a:t>
            </a:r>
            <a:endParaRPr sz="3600" dirty="0">
              <a:solidFill>
                <a:srgbClr val="0070C0"/>
              </a:solidFill>
            </a:endParaRPr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B621FD84-818B-4EFB-8463-ED7B1F55E368}"/>
              </a:ext>
            </a:extLst>
          </p:cNvPr>
          <p:cNvGrpSpPr/>
          <p:nvPr/>
        </p:nvGrpSpPr>
        <p:grpSpPr>
          <a:xfrm>
            <a:off x="652065" y="660337"/>
            <a:ext cx="7839870" cy="4278488"/>
            <a:chOff x="225083" y="451496"/>
            <a:chExt cx="10077081" cy="6058634"/>
          </a:xfrm>
        </p:grpSpPr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34676883-FE1E-40A4-B3A6-446D2BC3C8FD}"/>
                </a:ext>
              </a:extLst>
            </p:cNvPr>
            <p:cNvSpPr/>
            <p:nvPr/>
          </p:nvSpPr>
          <p:spPr>
            <a:xfrm>
              <a:off x="225083" y="3541847"/>
              <a:ext cx="3221502" cy="2968283"/>
            </a:xfrm>
            <a:prstGeom prst="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2" name="CaixaDeTexto 41">
              <a:extLst>
                <a:ext uri="{FF2B5EF4-FFF2-40B4-BE49-F238E27FC236}">
                  <a16:creationId xmlns:a16="http://schemas.microsoft.com/office/drawing/2014/main" id="{5398FDCC-D987-4E82-B57E-99ED932A8080}"/>
                </a:ext>
              </a:extLst>
            </p:cNvPr>
            <p:cNvSpPr txBox="1"/>
            <p:nvPr/>
          </p:nvSpPr>
          <p:spPr>
            <a:xfrm>
              <a:off x="364446" y="5793548"/>
              <a:ext cx="3071905" cy="653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dirty="0"/>
                <a:t>É enviado um alerta via Slack detalhando o erro ao usuário</a:t>
              </a:r>
            </a:p>
          </p:txBody>
        </p:sp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id="{5C534997-65C2-4E15-9881-8D36700D3E35}"/>
                </a:ext>
              </a:extLst>
            </p:cNvPr>
            <p:cNvSpPr/>
            <p:nvPr/>
          </p:nvSpPr>
          <p:spPr>
            <a:xfrm>
              <a:off x="225083" y="460717"/>
              <a:ext cx="3221502" cy="2968283"/>
            </a:xfrm>
            <a:prstGeom prst="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469D42B5-DB0C-4013-A3E1-05896DF28418}"/>
                </a:ext>
              </a:extLst>
            </p:cNvPr>
            <p:cNvSpPr/>
            <p:nvPr/>
          </p:nvSpPr>
          <p:spPr>
            <a:xfrm>
              <a:off x="3598985" y="460716"/>
              <a:ext cx="3221502" cy="2968283"/>
            </a:xfrm>
            <a:prstGeom prst="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Retângulo 44">
              <a:extLst>
                <a:ext uri="{FF2B5EF4-FFF2-40B4-BE49-F238E27FC236}">
                  <a16:creationId xmlns:a16="http://schemas.microsoft.com/office/drawing/2014/main" id="{03BE93D6-3B5C-4E35-812A-6BA9427B46C3}"/>
                </a:ext>
              </a:extLst>
            </p:cNvPr>
            <p:cNvSpPr/>
            <p:nvPr/>
          </p:nvSpPr>
          <p:spPr>
            <a:xfrm>
              <a:off x="6972887" y="460715"/>
              <a:ext cx="3221502" cy="2968283"/>
            </a:xfrm>
            <a:prstGeom prst="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6" name="Retângulo 45">
              <a:extLst>
                <a:ext uri="{FF2B5EF4-FFF2-40B4-BE49-F238E27FC236}">
                  <a16:creationId xmlns:a16="http://schemas.microsoft.com/office/drawing/2014/main" id="{50B90355-884D-41D8-9762-9E2870665CC9}"/>
                </a:ext>
              </a:extLst>
            </p:cNvPr>
            <p:cNvSpPr/>
            <p:nvPr/>
          </p:nvSpPr>
          <p:spPr>
            <a:xfrm>
              <a:off x="364446" y="552594"/>
              <a:ext cx="2922308" cy="2086606"/>
            </a:xfrm>
            <a:prstGeom prst="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7" name="Retângulo 46">
              <a:extLst>
                <a:ext uri="{FF2B5EF4-FFF2-40B4-BE49-F238E27FC236}">
                  <a16:creationId xmlns:a16="http://schemas.microsoft.com/office/drawing/2014/main" id="{B34ED3EE-494D-4E03-A759-DBA87D9153D9}"/>
                </a:ext>
              </a:extLst>
            </p:cNvPr>
            <p:cNvSpPr/>
            <p:nvPr/>
          </p:nvSpPr>
          <p:spPr>
            <a:xfrm>
              <a:off x="3717509" y="528413"/>
              <a:ext cx="2922308" cy="2086606"/>
            </a:xfrm>
            <a:prstGeom prst="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8" name="Retângulo 47">
              <a:extLst>
                <a:ext uri="{FF2B5EF4-FFF2-40B4-BE49-F238E27FC236}">
                  <a16:creationId xmlns:a16="http://schemas.microsoft.com/office/drawing/2014/main" id="{B495BF3E-F888-47F7-877B-A6EEDD4B47A4}"/>
                </a:ext>
              </a:extLst>
            </p:cNvPr>
            <p:cNvSpPr/>
            <p:nvPr/>
          </p:nvSpPr>
          <p:spPr>
            <a:xfrm>
              <a:off x="7122484" y="613118"/>
              <a:ext cx="2922308" cy="2086606"/>
            </a:xfrm>
            <a:prstGeom prst="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9" name="Retângulo 48">
              <a:extLst>
                <a:ext uri="{FF2B5EF4-FFF2-40B4-BE49-F238E27FC236}">
                  <a16:creationId xmlns:a16="http://schemas.microsoft.com/office/drawing/2014/main" id="{0B6BE719-FAAA-493A-ACCC-92538CFA085A}"/>
                </a:ext>
              </a:extLst>
            </p:cNvPr>
            <p:cNvSpPr/>
            <p:nvPr/>
          </p:nvSpPr>
          <p:spPr>
            <a:xfrm>
              <a:off x="395748" y="3685775"/>
              <a:ext cx="2788404" cy="2125238"/>
            </a:xfrm>
            <a:prstGeom prst="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0" name="CaixaDeTexto 49">
              <a:extLst>
                <a:ext uri="{FF2B5EF4-FFF2-40B4-BE49-F238E27FC236}">
                  <a16:creationId xmlns:a16="http://schemas.microsoft.com/office/drawing/2014/main" id="{D1A35E7C-2108-4474-AF85-6FB181DAE904}"/>
                </a:ext>
              </a:extLst>
            </p:cNvPr>
            <p:cNvSpPr txBox="1"/>
            <p:nvPr/>
          </p:nvSpPr>
          <p:spPr>
            <a:xfrm>
              <a:off x="333554" y="2633473"/>
              <a:ext cx="3071905" cy="849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100" dirty="0"/>
                <a:t>Usuário deixou seu Computador renderizando após o termino do trabalho</a:t>
              </a:r>
            </a:p>
          </p:txBody>
        </p:sp>
        <p:sp>
          <p:nvSpPr>
            <p:cNvPr id="51" name="CaixaDeTexto 50">
              <a:extLst>
                <a:ext uri="{FF2B5EF4-FFF2-40B4-BE49-F238E27FC236}">
                  <a16:creationId xmlns:a16="http://schemas.microsoft.com/office/drawing/2014/main" id="{14AFC878-88A3-437E-9E7C-9A01F078A6F0}"/>
                </a:ext>
              </a:extLst>
            </p:cNvPr>
            <p:cNvSpPr txBox="1"/>
            <p:nvPr/>
          </p:nvSpPr>
          <p:spPr>
            <a:xfrm>
              <a:off x="3710374" y="2571370"/>
              <a:ext cx="3071905" cy="915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Usuário resolve sair para uma festa para comemorar o termino do projeto</a:t>
              </a:r>
            </a:p>
          </p:txBody>
        </p:sp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BE4A2E88-9DDB-46CA-B5EC-5AFAB000837E}"/>
                </a:ext>
              </a:extLst>
            </p:cNvPr>
            <p:cNvSpPr txBox="1"/>
            <p:nvPr/>
          </p:nvSpPr>
          <p:spPr>
            <a:xfrm>
              <a:off x="7080662" y="2756461"/>
              <a:ext cx="3221502" cy="653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Ocorre um erro e o usuário não está em casa</a:t>
              </a:r>
            </a:p>
          </p:txBody>
        </p:sp>
        <p:pic>
          <p:nvPicPr>
            <p:cNvPr id="53" name="Picture 2" descr="Computer Screen Icon transparent PNG - StickPNG">
              <a:extLst>
                <a:ext uri="{FF2B5EF4-FFF2-40B4-BE49-F238E27FC236}">
                  <a16:creationId xmlns:a16="http://schemas.microsoft.com/office/drawing/2014/main" id="{3D9F7759-EE1C-46C3-9FA9-0CBAABB6F3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766" y="451496"/>
              <a:ext cx="2256168" cy="22561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4" name="Conector reto 53">
              <a:extLst>
                <a:ext uri="{FF2B5EF4-FFF2-40B4-BE49-F238E27FC236}">
                  <a16:creationId xmlns:a16="http://schemas.microsoft.com/office/drawing/2014/main" id="{0236BD19-2C41-4165-B4C0-EC09E57C40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28768" y="2053884"/>
              <a:ext cx="502406" cy="53941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to 54">
              <a:extLst>
                <a:ext uri="{FF2B5EF4-FFF2-40B4-BE49-F238E27FC236}">
                  <a16:creationId xmlns:a16="http://schemas.microsoft.com/office/drawing/2014/main" id="{E2911AA5-DB5E-463F-BAC6-90B64A591D37}"/>
                </a:ext>
              </a:extLst>
            </p:cNvPr>
            <p:cNvCxnSpPr/>
            <p:nvPr/>
          </p:nvCxnSpPr>
          <p:spPr>
            <a:xfrm flipH="1">
              <a:off x="3735905" y="2052884"/>
              <a:ext cx="1592862" cy="3630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to 55">
              <a:extLst>
                <a:ext uri="{FF2B5EF4-FFF2-40B4-BE49-F238E27FC236}">
                  <a16:creationId xmlns:a16="http://schemas.microsoft.com/office/drawing/2014/main" id="{EB992821-4BC0-4FAA-B622-7E1ED8C3D44D}"/>
                </a:ext>
              </a:extLst>
            </p:cNvPr>
            <p:cNvCxnSpPr/>
            <p:nvPr/>
          </p:nvCxnSpPr>
          <p:spPr>
            <a:xfrm flipV="1">
              <a:off x="5328767" y="613118"/>
              <a:ext cx="0" cy="143976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AutoShape 8" descr="Exit Png">
              <a:extLst>
                <a:ext uri="{FF2B5EF4-FFF2-40B4-BE49-F238E27FC236}">
                  <a16:creationId xmlns:a16="http://schemas.microsoft.com/office/drawing/2014/main" id="{A29672B5-D628-4D68-8C9C-67A846F422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599" y="3276599"/>
              <a:ext cx="2801817" cy="28018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pic>
          <p:nvPicPr>
            <p:cNvPr id="58" name="Picture 10" descr="Imagem relacionada">
              <a:extLst>
                <a:ext uri="{FF2B5EF4-FFF2-40B4-BE49-F238E27FC236}">
                  <a16:creationId xmlns:a16="http://schemas.microsoft.com/office/drawing/2014/main" id="{16C1E500-E67E-4AAA-B312-B76BF2F98F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09736" y="1116423"/>
              <a:ext cx="1296047" cy="12960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9" name="Picture 2" descr="Computer Screen Icon transparent PNG - StickPNG">
              <a:extLst>
                <a:ext uri="{FF2B5EF4-FFF2-40B4-BE49-F238E27FC236}">
                  <a16:creationId xmlns:a16="http://schemas.microsoft.com/office/drawing/2014/main" id="{4BA922AC-7E82-4208-9C10-220E5E38C2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5554" y="528413"/>
              <a:ext cx="2256168" cy="22561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12" descr="Resultado de imagem para cell phone png">
              <a:extLst>
                <a:ext uri="{FF2B5EF4-FFF2-40B4-BE49-F238E27FC236}">
                  <a16:creationId xmlns:a16="http://schemas.microsoft.com/office/drawing/2014/main" id="{5B28D3EF-C318-4EAF-AD1A-F4A7BB03F0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5271" y="3842025"/>
              <a:ext cx="1722200" cy="1722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" name="Picture 14" descr="Resultado de imagem para alert png">
              <a:extLst>
                <a:ext uri="{FF2B5EF4-FFF2-40B4-BE49-F238E27FC236}">
                  <a16:creationId xmlns:a16="http://schemas.microsoft.com/office/drawing/2014/main" id="{DDB2FEDF-D962-4B35-AB38-C71267B3EB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4299" y="923666"/>
              <a:ext cx="1025906" cy="9404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2" name="Picture 18" descr="Resultado de imagem para ok png">
              <a:extLst>
                <a:ext uri="{FF2B5EF4-FFF2-40B4-BE49-F238E27FC236}">
                  <a16:creationId xmlns:a16="http://schemas.microsoft.com/office/drawing/2014/main" id="{E5A5B114-1E00-489D-AC25-91245D3EDE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5644" y="833607"/>
              <a:ext cx="1001458" cy="10021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3" name="Imagem 62">
              <a:extLst>
                <a:ext uri="{FF2B5EF4-FFF2-40B4-BE49-F238E27FC236}">
                  <a16:creationId xmlns:a16="http://schemas.microsoft.com/office/drawing/2014/main" id="{964C396D-5B59-4DFB-9740-2770CC99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1477" t="18049" r="3545" b="24892"/>
            <a:stretch/>
          </p:blipFill>
          <p:spPr>
            <a:xfrm>
              <a:off x="1372754" y="4413157"/>
              <a:ext cx="767233" cy="3265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8224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35;p25">
            <a:extLst>
              <a:ext uri="{FF2B5EF4-FFF2-40B4-BE49-F238E27FC236}">
                <a16:creationId xmlns:a16="http://schemas.microsoft.com/office/drawing/2014/main" id="{D6CCF8D5-DCE1-411E-9E33-F5A6FA60E2A0}"/>
              </a:ext>
            </a:extLst>
          </p:cNvPr>
          <p:cNvSpPr txBox="1">
            <a:spLocks/>
          </p:cNvSpPr>
          <p:nvPr/>
        </p:nvSpPr>
        <p:spPr>
          <a:xfrm>
            <a:off x="353010" y="123880"/>
            <a:ext cx="8376389" cy="31911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800" b="1" dirty="0">
                <a:solidFill>
                  <a:srgbClr val="0070C0"/>
                </a:solidFill>
                <a:latin typeface="Poppins"/>
              </a:rPr>
              <a:t>HLD- HIGH LEVEL DESIGN</a:t>
            </a:r>
          </a:p>
        </p:txBody>
      </p:sp>
      <p:sp>
        <p:nvSpPr>
          <p:cNvPr id="41" name="Google Shape;437;p25">
            <a:extLst>
              <a:ext uri="{FF2B5EF4-FFF2-40B4-BE49-F238E27FC236}">
                <a16:creationId xmlns:a16="http://schemas.microsoft.com/office/drawing/2014/main" id="{B7526774-970B-41FB-B9DF-DB6FEE2852D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13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3E189F9B-6A4C-472E-A982-B1F19B3E9549}"/>
              </a:ext>
            </a:extLst>
          </p:cNvPr>
          <p:cNvGrpSpPr/>
          <p:nvPr/>
        </p:nvGrpSpPr>
        <p:grpSpPr>
          <a:xfrm>
            <a:off x="110108" y="552503"/>
            <a:ext cx="8862192" cy="4386322"/>
            <a:chOff x="292368" y="-24417"/>
            <a:chExt cx="11713498" cy="6833801"/>
          </a:xfrm>
        </p:grpSpPr>
        <p:pic>
          <p:nvPicPr>
            <p:cNvPr id="43" name="Imagem 42">
              <a:extLst>
                <a:ext uri="{FF2B5EF4-FFF2-40B4-BE49-F238E27FC236}">
                  <a16:creationId xmlns:a16="http://schemas.microsoft.com/office/drawing/2014/main" id="{B6CB6BEC-55A0-4162-83D4-76D960DCB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4110" y="2644727"/>
              <a:ext cx="1158278" cy="1158278"/>
            </a:xfrm>
            <a:prstGeom prst="rect">
              <a:avLst/>
            </a:prstGeom>
          </p:spPr>
        </p:pic>
        <p:sp>
          <p:nvSpPr>
            <p:cNvPr id="44" name="CaixaDeTexto 43">
              <a:extLst>
                <a:ext uri="{FF2B5EF4-FFF2-40B4-BE49-F238E27FC236}">
                  <a16:creationId xmlns:a16="http://schemas.microsoft.com/office/drawing/2014/main" id="{44D44434-DA6F-4131-8F8B-9ADC5AA2DF40}"/>
                </a:ext>
              </a:extLst>
            </p:cNvPr>
            <p:cNvSpPr txBox="1"/>
            <p:nvPr/>
          </p:nvSpPr>
          <p:spPr>
            <a:xfrm>
              <a:off x="517237" y="1918029"/>
              <a:ext cx="21275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/>
                <a:t>Monitoramento de Hardware</a:t>
              </a:r>
            </a:p>
          </p:txBody>
        </p:sp>
        <p:cxnSp>
          <p:nvCxnSpPr>
            <p:cNvPr id="45" name="Conector de Seta Reta 44">
              <a:extLst>
                <a:ext uri="{FF2B5EF4-FFF2-40B4-BE49-F238E27FC236}">
                  <a16:creationId xmlns:a16="http://schemas.microsoft.com/office/drawing/2014/main" id="{B7A1A38B-9F89-4CFB-9492-FCA922BB74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9623" y="2196840"/>
              <a:ext cx="0" cy="5698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6" name="Agrupar 45">
              <a:extLst>
                <a:ext uri="{FF2B5EF4-FFF2-40B4-BE49-F238E27FC236}">
                  <a16:creationId xmlns:a16="http://schemas.microsoft.com/office/drawing/2014/main" id="{7EBC298C-670E-4C8D-A452-FBEF8323A732}"/>
                </a:ext>
              </a:extLst>
            </p:cNvPr>
            <p:cNvGrpSpPr/>
            <p:nvPr/>
          </p:nvGrpSpPr>
          <p:grpSpPr>
            <a:xfrm>
              <a:off x="926950" y="4711229"/>
              <a:ext cx="2046835" cy="1949771"/>
              <a:chOff x="844715" y="5076807"/>
              <a:chExt cx="2046835" cy="1949771"/>
            </a:xfrm>
          </p:grpSpPr>
          <p:cxnSp>
            <p:nvCxnSpPr>
              <p:cNvPr id="107" name="Conector de Seta Reta 106">
                <a:extLst>
                  <a:ext uri="{FF2B5EF4-FFF2-40B4-BE49-F238E27FC236}">
                    <a16:creationId xmlns:a16="http://schemas.microsoft.com/office/drawing/2014/main" id="{BDFB458B-2F51-423B-9345-ABC349FB21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61810" y="5076807"/>
                <a:ext cx="0" cy="65098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08" name="Agrupar 107">
                <a:extLst>
                  <a:ext uri="{FF2B5EF4-FFF2-40B4-BE49-F238E27FC236}">
                    <a16:creationId xmlns:a16="http://schemas.microsoft.com/office/drawing/2014/main" id="{72D3CA08-2522-4116-8914-CAB88AA62BCC}"/>
                  </a:ext>
                </a:extLst>
              </p:cNvPr>
              <p:cNvGrpSpPr/>
              <p:nvPr/>
            </p:nvGrpSpPr>
            <p:grpSpPr>
              <a:xfrm>
                <a:off x="844715" y="5720152"/>
                <a:ext cx="2046835" cy="1306426"/>
                <a:chOff x="162133" y="5370394"/>
                <a:chExt cx="2046835" cy="1306426"/>
              </a:xfrm>
            </p:grpSpPr>
            <p:pic>
              <p:nvPicPr>
                <p:cNvPr id="109" name="Imagem 108">
                  <a:extLst>
                    <a:ext uri="{FF2B5EF4-FFF2-40B4-BE49-F238E27FC236}">
                      <a16:creationId xmlns:a16="http://schemas.microsoft.com/office/drawing/2014/main" id="{1F06ECE5-1524-4D71-9F17-F16F7245CD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33580" b="22173"/>
                <a:stretch/>
              </p:blipFill>
              <p:spPr>
                <a:xfrm>
                  <a:off x="275796" y="5370394"/>
                  <a:ext cx="1842046" cy="856144"/>
                </a:xfrm>
                <a:prstGeom prst="rect">
                  <a:avLst/>
                </a:prstGeom>
              </p:spPr>
            </p:pic>
            <p:sp>
              <p:nvSpPr>
                <p:cNvPr id="110" name="CaixaDeTexto 109">
                  <a:extLst>
                    <a:ext uri="{FF2B5EF4-FFF2-40B4-BE49-F238E27FC236}">
                      <a16:creationId xmlns:a16="http://schemas.microsoft.com/office/drawing/2014/main" id="{814F7A37-B8E4-41F1-9D2E-7035E28D61A8}"/>
                    </a:ext>
                  </a:extLst>
                </p:cNvPr>
                <p:cNvSpPr txBox="1"/>
                <p:nvPr/>
              </p:nvSpPr>
              <p:spPr>
                <a:xfrm>
                  <a:off x="162133" y="6399821"/>
                  <a:ext cx="204683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sz="1200" dirty="0"/>
                    <a:t>Usuário trabalhando </a:t>
                  </a:r>
                </a:p>
              </p:txBody>
            </p:sp>
          </p:grpSp>
        </p:grpSp>
        <p:pic>
          <p:nvPicPr>
            <p:cNvPr id="47" name="Imagem 46">
              <a:extLst>
                <a:ext uri="{FF2B5EF4-FFF2-40B4-BE49-F238E27FC236}">
                  <a16:creationId xmlns:a16="http://schemas.microsoft.com/office/drawing/2014/main" id="{1F02D47D-4233-4244-B4BB-35F7F0E4C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foregroundMark x1="30957" y1="32910" x2="33008" y2="37109"/>
                          <a14:backgroundMark x1="24512" y1="56348" x2="24512" y2="56348"/>
                          <a14:backgroundMark x1="17480" y1="47070" x2="20508" y2="63379"/>
                          <a14:backgroundMark x1="15234" y1="48828" x2="36035" y2="79395"/>
                          <a14:backgroundMark x1="34277" y1="77344" x2="68262" y2="91406"/>
                          <a14:backgroundMark x1="71973" y1="81836" x2="82520" y2="58594"/>
                          <a14:backgroundMark x1="82715" y1="55078" x2="85449" y2="42090"/>
                          <a14:backgroundMark x1="82520" y1="35645" x2="73730" y2="19141"/>
                          <a14:backgroundMark x1="13770" y1="37109" x2="13281" y2="40137"/>
                          <a14:backgroundMark x1="13281" y1="41895" x2="16016" y2="42871"/>
                          <a14:backgroundMark x1="16504" y1="31641" x2="16016" y2="37402"/>
                          <a14:backgroundMark x1="22266" y1="22363" x2="26270" y2="19824"/>
                          <a14:backgroundMark x1="75781" y1="26367" x2="68262" y2="15820"/>
                          <a14:backgroundMark x1="68262" y1="15820" x2="59277" y2="8887"/>
                          <a14:backgroundMark x1="60254" y1="23828" x2="59961" y2="18359"/>
                          <a14:backgroundMark x1="55273" y1="29102" x2="54004" y2="33887"/>
                          <a14:backgroundMark x1="33008" y1="15820" x2="45703" y2="1162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069209" y="-24417"/>
              <a:ext cx="1798571" cy="1798571"/>
            </a:xfrm>
            <a:prstGeom prst="rect">
              <a:avLst/>
            </a:prstGeom>
          </p:spPr>
        </p:pic>
        <p:grpSp>
          <p:nvGrpSpPr>
            <p:cNvPr id="48" name="Agrupar 47">
              <a:extLst>
                <a:ext uri="{FF2B5EF4-FFF2-40B4-BE49-F238E27FC236}">
                  <a16:creationId xmlns:a16="http://schemas.microsoft.com/office/drawing/2014/main" id="{21BCAE7D-E088-4E95-A3CF-D15B9C62DA9F}"/>
                </a:ext>
              </a:extLst>
            </p:cNvPr>
            <p:cNvGrpSpPr/>
            <p:nvPr/>
          </p:nvGrpSpPr>
          <p:grpSpPr>
            <a:xfrm>
              <a:off x="451314" y="92729"/>
              <a:ext cx="2698054" cy="1867352"/>
              <a:chOff x="499026" y="306765"/>
              <a:chExt cx="2945923" cy="2107274"/>
            </a:xfrm>
          </p:grpSpPr>
          <p:pic>
            <p:nvPicPr>
              <p:cNvPr id="99" name="Imagem 98">
                <a:extLst>
                  <a:ext uri="{FF2B5EF4-FFF2-40B4-BE49-F238E27FC236}">
                    <a16:creationId xmlns:a16="http://schemas.microsoft.com/office/drawing/2014/main" id="{930EB244-35E1-4ECE-A34A-109B766D49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7767" b="91262" l="9426" r="89344">
                            <a14:foregroundMark x1="31148" y1="10194" x2="31148" y2="10194"/>
                            <a14:foregroundMark x1="30738" y1="9223" x2="18033" y2="8252"/>
                            <a14:foregroundMark x1="69672" y1="91262" x2="61885" y2="8835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9026" y="306765"/>
                <a:ext cx="2598471" cy="2107274"/>
              </a:xfrm>
              <a:prstGeom prst="rect">
                <a:avLst/>
              </a:prstGeom>
            </p:spPr>
          </p:pic>
          <p:grpSp>
            <p:nvGrpSpPr>
              <p:cNvPr id="100" name="Agrupar 99">
                <a:extLst>
                  <a:ext uri="{FF2B5EF4-FFF2-40B4-BE49-F238E27FC236}">
                    <a16:creationId xmlns:a16="http://schemas.microsoft.com/office/drawing/2014/main" id="{BA902BA8-5E94-4F71-BA62-138981683A0C}"/>
                  </a:ext>
                </a:extLst>
              </p:cNvPr>
              <p:cNvGrpSpPr/>
              <p:nvPr/>
            </p:nvGrpSpPr>
            <p:grpSpPr>
              <a:xfrm>
                <a:off x="1170213" y="710489"/>
                <a:ext cx="1448796" cy="921664"/>
                <a:chOff x="846478" y="860301"/>
                <a:chExt cx="1448796" cy="921664"/>
              </a:xfrm>
            </p:grpSpPr>
            <p:pic>
              <p:nvPicPr>
                <p:cNvPr id="102" name="Imagem 101">
                  <a:extLst>
                    <a:ext uri="{FF2B5EF4-FFF2-40B4-BE49-F238E27FC236}">
                      <a16:creationId xmlns:a16="http://schemas.microsoft.com/office/drawing/2014/main" id="{6697A6EC-A048-4DC9-9030-366458E605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9641"/>
                <a:stretch/>
              </p:blipFill>
              <p:spPr>
                <a:xfrm>
                  <a:off x="1619681" y="1275055"/>
                  <a:ext cx="519441" cy="506910"/>
                </a:xfrm>
                <a:prstGeom prst="rect">
                  <a:avLst/>
                </a:prstGeom>
              </p:spPr>
            </p:pic>
            <p:pic>
              <p:nvPicPr>
                <p:cNvPr id="103" name="Imagem 102">
                  <a:extLst>
                    <a:ext uri="{FF2B5EF4-FFF2-40B4-BE49-F238E27FC236}">
                      <a16:creationId xmlns:a16="http://schemas.microsoft.com/office/drawing/2014/main" id="{5709B4F7-5869-4AD1-8198-2728E8AA84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1944" b="90926" l="10000" r="90000">
                              <a14:foregroundMark x1="51714" y1="2037" x2="51714" y2="2037"/>
                              <a14:foregroundMark x1="79429" y1="6296" x2="79429" y2="6296"/>
                              <a14:foregroundMark x1="47429" y1="90926" x2="47429" y2="9092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011100" y="1264587"/>
                  <a:ext cx="156152" cy="240921"/>
                </a:xfrm>
                <a:prstGeom prst="rect">
                  <a:avLst/>
                </a:prstGeom>
              </p:spPr>
            </p:pic>
            <p:pic>
              <p:nvPicPr>
                <p:cNvPr id="104" name="Imagem 103">
                  <a:extLst>
                    <a:ext uri="{FF2B5EF4-FFF2-40B4-BE49-F238E27FC236}">
                      <a16:creationId xmlns:a16="http://schemas.microsoft.com/office/drawing/2014/main" id="{713D0545-5112-44BF-965D-AD1F55CD60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39122" y="1182352"/>
                  <a:ext cx="156152" cy="143140"/>
                </a:xfrm>
                <a:prstGeom prst="rect">
                  <a:avLst/>
                </a:prstGeom>
              </p:spPr>
            </p:pic>
            <p:pic>
              <p:nvPicPr>
                <p:cNvPr id="105" name="Imagem 104">
                  <a:extLst>
                    <a:ext uri="{FF2B5EF4-FFF2-40B4-BE49-F238E27FC236}">
                      <a16:creationId xmlns:a16="http://schemas.microsoft.com/office/drawing/2014/main" id="{DB161C52-7DCF-4AA2-A800-2F7192534E1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3">
                  <a:extLst>
                    <a:ext uri="{BEBA8EAE-BF5A-486C-A8C5-ECC9F3942E4B}">
                      <a14:imgProps xmlns:a14="http://schemas.microsoft.com/office/drawing/2010/main">
                        <a14:imgLayer r:embed="rId14">
                          <a14:imgEffect>
                            <a14:backgroundRemoval t="9227" b="83044" l="10000" r="90000">
                              <a14:backgroundMark x1="46600" y1="42222" x2="46600" y2="42222"/>
                              <a14:backgroundMark x1="47400" y1="40278" x2="55300" y2="43889"/>
                              <a14:backgroundMark x1="55300" y1="43889" x2="57500" y2="433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335" t="11466" r="7462" b="18315"/>
                <a:stretch/>
              </p:blipFill>
              <p:spPr>
                <a:xfrm>
                  <a:off x="846478" y="1239971"/>
                  <a:ext cx="500958" cy="449392"/>
                </a:xfrm>
                <a:prstGeom prst="rect">
                  <a:avLst/>
                </a:prstGeom>
              </p:spPr>
            </p:pic>
            <p:pic>
              <p:nvPicPr>
                <p:cNvPr id="106" name="Imagem 105">
                  <a:extLst>
                    <a:ext uri="{FF2B5EF4-FFF2-40B4-BE49-F238E27FC236}">
                      <a16:creationId xmlns:a16="http://schemas.microsoft.com/office/drawing/2014/main" id="{E99690E5-F065-48F2-AC02-3D113C1E92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78247" y="860301"/>
                  <a:ext cx="439522" cy="422189"/>
                </a:xfrm>
                <a:prstGeom prst="rect">
                  <a:avLst/>
                </a:prstGeom>
              </p:spPr>
            </p:pic>
          </p:grpSp>
          <p:cxnSp>
            <p:nvCxnSpPr>
              <p:cNvPr id="101" name="Conector de Seta Reta 100">
                <a:extLst>
                  <a:ext uri="{FF2B5EF4-FFF2-40B4-BE49-F238E27FC236}">
                    <a16:creationId xmlns:a16="http://schemas.microsoft.com/office/drawing/2014/main" id="{688621D4-6BE1-49D3-B416-152DAFB591C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50668" y="1005221"/>
                <a:ext cx="1294281" cy="50691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E0D84739-770C-4E95-BBE8-F55141EE28B8}"/>
                </a:ext>
              </a:extLst>
            </p:cNvPr>
            <p:cNvSpPr txBox="1"/>
            <p:nvPr/>
          </p:nvSpPr>
          <p:spPr>
            <a:xfrm>
              <a:off x="6811232" y="1386303"/>
              <a:ext cx="24938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dirty="0"/>
                <a:t>Notificação de aumento de </a:t>
              </a:r>
            </a:p>
            <a:p>
              <a:r>
                <a:rPr lang="pt-BR" sz="1200" dirty="0"/>
                <a:t>temperatura hardware  </a:t>
              </a:r>
            </a:p>
          </p:txBody>
        </p:sp>
        <p:cxnSp>
          <p:nvCxnSpPr>
            <p:cNvPr id="50" name="Conector de Seta Reta 49">
              <a:extLst>
                <a:ext uri="{FF2B5EF4-FFF2-40B4-BE49-F238E27FC236}">
                  <a16:creationId xmlns:a16="http://schemas.microsoft.com/office/drawing/2014/main" id="{3412340F-581F-4DD1-B991-2466CC89A2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19527" y="5318462"/>
              <a:ext cx="733598" cy="12510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Conector de Seta Reta 50">
              <a:extLst>
                <a:ext uri="{FF2B5EF4-FFF2-40B4-BE49-F238E27FC236}">
                  <a16:creationId xmlns:a16="http://schemas.microsoft.com/office/drawing/2014/main" id="{54A80338-9297-42CC-BBF6-1B32F36281F5}"/>
                </a:ext>
              </a:extLst>
            </p:cNvPr>
            <p:cNvCxnSpPr>
              <a:cxnSpLocks/>
            </p:cNvCxnSpPr>
            <p:nvPr/>
          </p:nvCxnSpPr>
          <p:spPr>
            <a:xfrm>
              <a:off x="6543215" y="559401"/>
              <a:ext cx="539673" cy="547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Seta: da Esquerda para a Direita 51">
              <a:extLst>
                <a:ext uri="{FF2B5EF4-FFF2-40B4-BE49-F238E27FC236}">
                  <a16:creationId xmlns:a16="http://schemas.microsoft.com/office/drawing/2014/main" id="{A89A841E-E232-4BFE-A40B-C0B76D1C0528}"/>
                </a:ext>
              </a:extLst>
            </p:cNvPr>
            <p:cNvSpPr/>
            <p:nvPr/>
          </p:nvSpPr>
          <p:spPr>
            <a:xfrm rot="1974885">
              <a:off x="3717781" y="2386545"/>
              <a:ext cx="1246894" cy="45719"/>
            </a:xfrm>
            <a:prstGeom prst="left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3" name="Imagem 52">
              <a:extLst>
                <a:ext uri="{FF2B5EF4-FFF2-40B4-BE49-F238E27FC236}">
                  <a16:creationId xmlns:a16="http://schemas.microsoft.com/office/drawing/2014/main" id="{BD471B6A-5963-4A4C-83AA-27E13651A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99680" y="288085"/>
              <a:ext cx="1326629" cy="1326629"/>
            </a:xfrm>
            <a:prstGeom prst="rect">
              <a:avLst/>
            </a:prstGeom>
          </p:spPr>
        </p:pic>
        <p:cxnSp>
          <p:nvCxnSpPr>
            <p:cNvPr id="54" name="Conector de Seta Reta 53">
              <a:extLst>
                <a:ext uri="{FF2B5EF4-FFF2-40B4-BE49-F238E27FC236}">
                  <a16:creationId xmlns:a16="http://schemas.microsoft.com/office/drawing/2014/main" id="{5E69B51F-8DE5-4EE9-A291-BD52B3A93D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52654" y="2055819"/>
              <a:ext cx="232898" cy="6362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55" name="Agrupar 54">
              <a:extLst>
                <a:ext uri="{FF2B5EF4-FFF2-40B4-BE49-F238E27FC236}">
                  <a16:creationId xmlns:a16="http://schemas.microsoft.com/office/drawing/2014/main" id="{85767DCB-AA00-4DCE-B072-701FA9637D6F}"/>
                </a:ext>
              </a:extLst>
            </p:cNvPr>
            <p:cNvGrpSpPr/>
            <p:nvPr/>
          </p:nvGrpSpPr>
          <p:grpSpPr>
            <a:xfrm>
              <a:off x="292368" y="2769895"/>
              <a:ext cx="3405099" cy="1877076"/>
              <a:chOff x="-33036" y="3089286"/>
              <a:chExt cx="3083550" cy="1387926"/>
            </a:xfrm>
          </p:grpSpPr>
          <p:sp>
            <p:nvSpPr>
              <p:cNvPr id="85" name="CaixaDeTexto 84">
                <a:extLst>
                  <a:ext uri="{FF2B5EF4-FFF2-40B4-BE49-F238E27FC236}">
                    <a16:creationId xmlns:a16="http://schemas.microsoft.com/office/drawing/2014/main" id="{CBB564E2-FBA4-43D0-9382-25506F9B0E4D}"/>
                  </a:ext>
                </a:extLst>
              </p:cNvPr>
              <p:cNvSpPr txBox="1"/>
              <p:nvPr/>
            </p:nvSpPr>
            <p:spPr>
              <a:xfrm>
                <a:off x="-33036" y="4272397"/>
                <a:ext cx="3083550" cy="2048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200" dirty="0"/>
                  <a:t>Aplicativos para modelagem e renderização 3D</a:t>
                </a:r>
              </a:p>
            </p:txBody>
          </p:sp>
          <p:grpSp>
            <p:nvGrpSpPr>
              <p:cNvPr id="86" name="Agrupar 85">
                <a:extLst>
                  <a:ext uri="{FF2B5EF4-FFF2-40B4-BE49-F238E27FC236}">
                    <a16:creationId xmlns:a16="http://schemas.microsoft.com/office/drawing/2014/main" id="{3BE926F1-4A34-48B4-AFB2-FD72AEB29CB3}"/>
                  </a:ext>
                </a:extLst>
              </p:cNvPr>
              <p:cNvGrpSpPr/>
              <p:nvPr/>
            </p:nvGrpSpPr>
            <p:grpSpPr>
              <a:xfrm>
                <a:off x="349824" y="3089286"/>
                <a:ext cx="2393170" cy="1196642"/>
                <a:chOff x="349824" y="3089286"/>
                <a:chExt cx="2393170" cy="1196642"/>
              </a:xfrm>
            </p:grpSpPr>
            <p:sp>
              <p:nvSpPr>
                <p:cNvPr id="87" name="Retângulo 86">
                  <a:extLst>
                    <a:ext uri="{FF2B5EF4-FFF2-40B4-BE49-F238E27FC236}">
                      <a16:creationId xmlns:a16="http://schemas.microsoft.com/office/drawing/2014/main" id="{90758836-B1D8-4AED-9AB4-DC46100DD473}"/>
                    </a:ext>
                  </a:extLst>
                </p:cNvPr>
                <p:cNvSpPr/>
                <p:nvPr/>
              </p:nvSpPr>
              <p:spPr>
                <a:xfrm>
                  <a:off x="392049" y="3156323"/>
                  <a:ext cx="2216552" cy="1064164"/>
                </a:xfrm>
                <a:prstGeom prst="rect">
                  <a:avLst/>
                </a:prstGeom>
                <a:ln>
                  <a:solidFill>
                    <a:schemeClr val="tx1">
                      <a:lumMod val="95000"/>
                      <a:lumOff val="5000"/>
                    </a:schemeClr>
                  </a:solidFill>
                  <a:prstDash val="sysDash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pt-BR" sz="1000" dirty="0"/>
                </a:p>
              </p:txBody>
            </p:sp>
            <p:pic>
              <p:nvPicPr>
                <p:cNvPr id="88" name="Imagem 87">
                  <a:extLst>
                    <a:ext uri="{FF2B5EF4-FFF2-40B4-BE49-F238E27FC236}">
                      <a16:creationId xmlns:a16="http://schemas.microsoft.com/office/drawing/2014/main" id="{DA70C1E5-7564-4676-83AC-BE274EAA6B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028746" y="3266474"/>
                  <a:ext cx="452541" cy="370129"/>
                </a:xfrm>
                <a:prstGeom prst="rect">
                  <a:avLst/>
                </a:prstGeom>
              </p:spPr>
            </p:pic>
            <p:pic>
              <p:nvPicPr>
                <p:cNvPr id="89" name="Imagem 88">
                  <a:extLst>
                    <a:ext uri="{FF2B5EF4-FFF2-40B4-BE49-F238E27FC236}">
                      <a16:creationId xmlns:a16="http://schemas.microsoft.com/office/drawing/2014/main" id="{321698A0-A2E5-4BC2-900B-8D7616FD4C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2852" y="3288119"/>
                  <a:ext cx="320651" cy="320651"/>
                </a:xfrm>
                <a:prstGeom prst="rect">
                  <a:avLst/>
                </a:prstGeom>
              </p:spPr>
            </p:pic>
            <p:pic>
              <p:nvPicPr>
                <p:cNvPr id="90" name="Imagem 89">
                  <a:extLst>
                    <a:ext uri="{FF2B5EF4-FFF2-40B4-BE49-F238E27FC236}">
                      <a16:creationId xmlns:a16="http://schemas.microsoft.com/office/drawing/2014/main" id="{4AD0CC1C-E18D-4757-850E-8D5975C3E5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4519" y="3860821"/>
                  <a:ext cx="299233" cy="291979"/>
                </a:xfrm>
                <a:prstGeom prst="rect">
                  <a:avLst/>
                </a:prstGeom>
              </p:spPr>
            </p:pic>
            <p:pic>
              <p:nvPicPr>
                <p:cNvPr id="91" name="Imagem 90">
                  <a:extLst>
                    <a:ext uri="{FF2B5EF4-FFF2-40B4-BE49-F238E27FC236}">
                      <a16:creationId xmlns:a16="http://schemas.microsoft.com/office/drawing/2014/main" id="{A41005DE-E4CC-4FF2-8F62-19C17A1854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33632" y="3872789"/>
                  <a:ext cx="287928" cy="287928"/>
                </a:xfrm>
                <a:prstGeom prst="rect">
                  <a:avLst/>
                </a:prstGeom>
              </p:spPr>
            </p:pic>
            <p:pic>
              <p:nvPicPr>
                <p:cNvPr id="92" name="Imagem 91">
                  <a:extLst>
                    <a:ext uri="{FF2B5EF4-FFF2-40B4-BE49-F238E27FC236}">
                      <a16:creationId xmlns:a16="http://schemas.microsoft.com/office/drawing/2014/main" id="{F51A8068-D543-4D5F-87B1-C790FA5D5D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21954" y="3298502"/>
                  <a:ext cx="292885" cy="299883"/>
                </a:xfrm>
                <a:prstGeom prst="rect">
                  <a:avLst/>
                </a:prstGeom>
              </p:spPr>
            </p:pic>
            <p:sp>
              <p:nvSpPr>
                <p:cNvPr id="93" name="CaixaDeTexto 92">
                  <a:extLst>
                    <a:ext uri="{FF2B5EF4-FFF2-40B4-BE49-F238E27FC236}">
                      <a16:creationId xmlns:a16="http://schemas.microsoft.com/office/drawing/2014/main" id="{BD8E03D9-BF67-4AE1-B072-A10042BE40E6}"/>
                    </a:ext>
                  </a:extLst>
                </p:cNvPr>
                <p:cNvSpPr txBox="1"/>
                <p:nvPr/>
              </p:nvSpPr>
              <p:spPr>
                <a:xfrm>
                  <a:off x="349824" y="3099562"/>
                  <a:ext cx="984663" cy="28364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000" dirty="0"/>
                    <a:t>Studio Max</a:t>
                  </a:r>
                </a:p>
              </p:txBody>
            </p:sp>
            <p:sp>
              <p:nvSpPr>
                <p:cNvPr id="94" name="CaixaDeTexto 93">
                  <a:extLst>
                    <a:ext uri="{FF2B5EF4-FFF2-40B4-BE49-F238E27FC236}">
                      <a16:creationId xmlns:a16="http://schemas.microsoft.com/office/drawing/2014/main" id="{D9238037-8DE2-4DEE-92E6-56C8334B7F98}"/>
                    </a:ext>
                  </a:extLst>
                </p:cNvPr>
                <p:cNvSpPr txBox="1"/>
                <p:nvPr/>
              </p:nvSpPr>
              <p:spPr>
                <a:xfrm>
                  <a:off x="1180791" y="3101826"/>
                  <a:ext cx="892567" cy="28364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000" dirty="0"/>
                    <a:t>Illustrator </a:t>
                  </a:r>
                </a:p>
              </p:txBody>
            </p:sp>
            <p:sp>
              <p:nvSpPr>
                <p:cNvPr id="95" name="CaixaDeTexto 94">
                  <a:extLst>
                    <a:ext uri="{FF2B5EF4-FFF2-40B4-BE49-F238E27FC236}">
                      <a16:creationId xmlns:a16="http://schemas.microsoft.com/office/drawing/2014/main" id="{4C327B53-BDB6-4C65-A992-800B59C07DE5}"/>
                    </a:ext>
                  </a:extLst>
                </p:cNvPr>
                <p:cNvSpPr txBox="1"/>
                <p:nvPr/>
              </p:nvSpPr>
              <p:spPr>
                <a:xfrm>
                  <a:off x="1938803" y="3089286"/>
                  <a:ext cx="788959" cy="28364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000" dirty="0"/>
                    <a:t>Blender </a:t>
                  </a:r>
                </a:p>
              </p:txBody>
            </p:sp>
            <p:sp>
              <p:nvSpPr>
                <p:cNvPr id="96" name="CaixaDeTexto 95">
                  <a:extLst>
                    <a:ext uri="{FF2B5EF4-FFF2-40B4-BE49-F238E27FC236}">
                      <a16:creationId xmlns:a16="http://schemas.microsoft.com/office/drawing/2014/main" id="{A2BC05EF-61ED-423A-A838-5D1F7F130C19}"/>
                    </a:ext>
                  </a:extLst>
                </p:cNvPr>
                <p:cNvSpPr txBox="1"/>
                <p:nvPr/>
              </p:nvSpPr>
              <p:spPr>
                <a:xfrm>
                  <a:off x="356205" y="3628612"/>
                  <a:ext cx="915591" cy="28364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000" dirty="0"/>
                    <a:t>Adobe XD</a:t>
                  </a:r>
                </a:p>
              </p:txBody>
            </p:sp>
            <p:sp>
              <p:nvSpPr>
                <p:cNvPr id="97" name="CaixaDeTexto 96">
                  <a:extLst>
                    <a:ext uri="{FF2B5EF4-FFF2-40B4-BE49-F238E27FC236}">
                      <a16:creationId xmlns:a16="http://schemas.microsoft.com/office/drawing/2014/main" id="{9B4BE558-5722-47A2-9516-163AF5842ED7}"/>
                    </a:ext>
                  </a:extLst>
                </p:cNvPr>
                <p:cNvSpPr txBox="1"/>
                <p:nvPr/>
              </p:nvSpPr>
              <p:spPr>
                <a:xfrm>
                  <a:off x="1159629" y="3619066"/>
                  <a:ext cx="884892" cy="28364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000" dirty="0"/>
                    <a:t>Premiere </a:t>
                  </a:r>
                </a:p>
              </p:txBody>
            </p:sp>
            <p:pic>
              <p:nvPicPr>
                <p:cNvPr id="98" name="Imagem 97">
                  <a:extLst>
                    <a:ext uri="{FF2B5EF4-FFF2-40B4-BE49-F238E27FC236}">
                      <a16:creationId xmlns:a16="http://schemas.microsoft.com/office/drawing/2014/main" id="{F4E01D5E-D8DE-4FFF-A81E-B58AA9B36C1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2">
                  <a:extLst>
                    <a:ext uri="{BEBA8EAE-BF5A-486C-A8C5-ECC9F3942E4B}">
                      <a14:imgProps xmlns:a14="http://schemas.microsoft.com/office/drawing/2010/main">
                        <a14:imgLayer r:embed="rId23">
                          <a14:imgEffect>
                            <a14:backgroundRemoval t="1667" b="89907" l="300" r="98000">
                              <a14:foregroundMark x1="47500" y1="11389" x2="31600" y2="13796"/>
                              <a14:foregroundMark x1="31600" y1="13796" x2="25500" y2="16759"/>
                              <a14:foregroundMark x1="26500" y1="15278" x2="35600" y2="14352"/>
                              <a14:foregroundMark x1="35600" y1="14352" x2="65300" y2="15278"/>
                              <a14:foregroundMark x1="65300" y1="15278" x2="72400" y2="18148"/>
                              <a14:foregroundMark x1="72400" y1="18148" x2="75600" y2="27500"/>
                              <a14:foregroundMark x1="82200" y1="32407" x2="87500" y2="54815"/>
                              <a14:foregroundMark x1="87500" y1="54815" x2="82800" y2="62870"/>
                              <a14:foregroundMark x1="82800" y1="62870" x2="76800" y2="67222"/>
                              <a14:foregroundMark x1="76800" y1="67222" x2="71900" y2="73981"/>
                              <a14:foregroundMark x1="71900" y1="73981" x2="64200" y2="76852"/>
                              <a14:foregroundMark x1="64200" y1="76852" x2="44600" y2="78519"/>
                              <a14:foregroundMark x1="44600" y1="78519" x2="36700" y2="76296"/>
                              <a14:foregroundMark x1="36700" y1="76296" x2="14300" y2="61296"/>
                              <a14:foregroundMark x1="14300" y1="61296" x2="10100" y2="53611"/>
                              <a14:foregroundMark x1="10100" y1="53611" x2="11100" y2="32778"/>
                              <a14:foregroundMark x1="11100" y1="32778" x2="14400" y2="25093"/>
                              <a14:foregroundMark x1="14400" y1="25093" x2="27800" y2="16481"/>
                              <a14:foregroundMark x1="46300" y1="19444" x2="22200" y2="22037"/>
                              <a14:foregroundMark x1="22200" y1="22037" x2="20500" y2="24722"/>
                              <a14:foregroundMark x1="29400" y1="24537" x2="25200" y2="39352"/>
                              <a14:foregroundMark x1="25200" y1="39352" x2="19600" y2="41019"/>
                              <a14:foregroundMark x1="59600" y1="31944" x2="67000" y2="28889"/>
                              <a14:foregroundMark x1="67000" y1="28889" x2="67600" y2="28796"/>
                              <a14:foregroundMark x1="71900" y1="29815" x2="67300" y2="35926"/>
                              <a14:foregroundMark x1="67300" y1="35926" x2="65300" y2="37500"/>
                              <a14:foregroundMark x1="77700" y1="78333" x2="83900" y2="64907"/>
                              <a14:foregroundMark x1="83900" y1="64907" x2="90500" y2="59907"/>
                              <a14:foregroundMark x1="90500" y1="59907" x2="94800" y2="52870"/>
                              <a14:foregroundMark x1="94800" y1="52870" x2="87200" y2="30093"/>
                              <a14:foregroundMark x1="87200" y1="30093" x2="82900" y2="23519"/>
                              <a14:foregroundMark x1="82900" y1="23519" x2="82700" y2="22870"/>
                              <a14:foregroundMark x1="54600" y1="2500" x2="37400" y2="5093"/>
                              <a14:foregroundMark x1="37400" y1="5093" x2="37400" y2="5093"/>
                              <a14:foregroundMark x1="60100" y1="7593" x2="70800" y2="10833"/>
                              <a14:foregroundMark x1="70800" y1="10833" x2="77100" y2="16204"/>
                              <a14:foregroundMark x1="77100" y1="16204" x2="84700" y2="18519"/>
                              <a14:foregroundMark x1="84700" y1="18519" x2="92100" y2="31759"/>
                              <a14:foregroundMark x1="95500" y1="39815" x2="98000" y2="46944"/>
                              <a14:foregroundMark x1="98000" y1="46944" x2="98000" y2="52315"/>
                              <a14:foregroundMark x1="49100" y1="1667" x2="43100" y2="2963"/>
                              <a14:foregroundMark x1="6600" y1="28148" x2="300" y2="43796"/>
                              <a14:foregroundMark x1="300" y1="43796" x2="5200" y2="55278"/>
                              <a14:foregroundMark x1="8400" y1="60926" x2="12000" y2="67870"/>
                              <a14:foregroundMark x1="12000" y1="67870" x2="25100" y2="75648"/>
                              <a14:foregroundMark x1="25100" y1="75648" x2="40600" y2="79352"/>
                              <a14:foregroundMark x1="71000" y1="81667" x2="53500" y2="85093"/>
                              <a14:foregroundMark x1="53500" y1="85093" x2="27900" y2="83704"/>
                              <a14:foregroundMark x1="27900" y1="83704" x2="26000" y2="81944"/>
                              <a14:foregroundMark x1="52700" y1="87870" x2="60300" y2="87593"/>
                              <a14:foregroundMark x1="60300" y1="87593" x2="62600" y2="87593"/>
                              <a14:foregroundMark x1="45000" y1="89074" x2="53900" y2="89907"/>
                              <a14:foregroundMark x1="54300" y1="35741" x2="53879" y2="38857"/>
                              <a14:foregroundMark x1="48530" y1="56438" x2="48600" y2="59815"/>
                              <a14:foregroundMark x1="47900" y1="26296" x2="48049" y2="33412"/>
                              <a14:foregroundMark x1="51977" y1="47707" x2="50700" y2="69259"/>
                              <a14:foregroundMark x1="52900" y1="32130" x2="52522" y2="38516"/>
                              <a14:foregroundMark x1="34599" y1="45833" x2="31000" y2="45833"/>
                              <a14:foregroundMark x1="45166" y1="45833" x2="38065" y2="45833"/>
                              <a14:foregroundMark x1="53337" y1="46493" x2="66200" y2="48056"/>
                              <a14:foregroundMark x1="48625" y1="45920" x2="48922" y2="45956"/>
                              <a14:foregroundMark x1="39990" y1="44871" x2="45241" y2="45509"/>
                              <a14:foregroundMark x1="34200" y1="44167" x2="34415" y2="44193"/>
                              <a14:foregroundMark x1="71800" y1="48056" x2="71800" y2="48056"/>
                              <a14:foregroundMark x1="70400" y1="44167" x2="60200" y2="44815"/>
                              <a14:foregroundMark x1="47700" y1="26481" x2="47700" y2="58519"/>
                              <a14:foregroundMark x1="50700" y1="37037" x2="60600" y2="43519"/>
                              <a14:foregroundMark x1="60600" y1="43519" x2="71400" y2="45000"/>
                              <a14:foregroundMark x1="74900" y1="46852" x2="64700" y2="51944"/>
                              <a14:foregroundMark x1="64700" y1="51944" x2="53500" y2="52685"/>
                              <a14:foregroundMark x1="53500" y1="52685" x2="53700" y2="63519"/>
                              <a14:foregroundMark x1="53700" y1="63519" x2="25700" y2="46204"/>
                              <a14:foregroundMark x1="25700" y1="46204" x2="36300" y2="41296"/>
                              <a14:foregroundMark x1="36300" y1="41296" x2="43500" y2="41296"/>
                              <a14:foregroundMark x1="43300" y1="44074" x2="43900" y2="52315"/>
                              <a14:foregroundMark x1="38100" y1="44722" x2="38600" y2="43241"/>
                              <a14:foregroundMark x1="50000" y1="43889" x2="51400" y2="33519"/>
                              <a14:foregroundMark x1="51400" y1="33519" x2="48600" y2="24907"/>
                              <a14:foregroundMark x1="46700" y1="24537" x2="41900" y2="34444"/>
                              <a14:foregroundMark x1="41900" y1="34444" x2="42300" y2="34815"/>
                              <a14:foregroundMark x1="55300" y1="30556" x2="47000" y2="23519"/>
                              <a14:foregroundMark x1="47000" y1="23519" x2="45800" y2="23889"/>
                              <a14:foregroundMark x1="53300" y1="42222" x2="51900" y2="47963"/>
                              <a14:foregroundMark x1="51000" y1="48611" x2="51800" y2="41944"/>
                              <a14:foregroundMark x1="50200" y1="41111" x2="49800" y2="34167"/>
                              <a14:foregroundMark x1="55100" y1="65833" x2="44900" y2="62870"/>
                              <a14:foregroundMark x1="48400" y1="63241" x2="50300" y2="59167"/>
                              <a14:foregroundMark x1="50500" y1="60278" x2="47500" y2="64537"/>
                              <a14:foregroundMark x1="47000" y1="53519" x2="42400" y2="51667"/>
                              <a14:foregroundMark x1="50000" y1="50185" x2="46300" y2="52037"/>
                              <a14:foregroundMark x1="52500" y1="43426" x2="47300" y2="53519"/>
                              <a14:foregroundMark x1="47300" y1="53519" x2="49600" y2="50185"/>
                              <a14:foregroundMark x1="50700" y1="44259" x2="47900" y2="41481"/>
                              <a14:foregroundMark x1="45300" y1="41574" x2="46800" y2="40648"/>
                              <a14:foregroundMark x1="52100" y1="35278" x2="47400" y2="33796"/>
                              <a14:foregroundMark x1="48800" y1="34907" x2="53000" y2="37685"/>
                              <a14:foregroundMark x1="50300" y1="33611" x2="50700" y2="32870"/>
                              <a14:foregroundMark x1="50200" y1="33796" x2="48800" y2="32685"/>
                              <a14:foregroundMark x1="51000" y1="39630" x2="51900" y2="41481"/>
                              <a14:foregroundMark x1="38600" y1="43241" x2="49800" y2="39259"/>
                              <a14:foregroundMark x1="49800" y1="39259" x2="55300" y2="44907"/>
                              <a14:foregroundMark x1="52600" y1="43704" x2="35300" y2="45833"/>
                              <a14:foregroundMark x1="34000" y1="45185" x2="40700" y2="44352"/>
                              <a14:foregroundMark x1="52100" y1="42222" x2="51900" y2="40278"/>
                              <a14:foregroundMark x1="49500" y1="32870" x2="52800" y2="44630"/>
                              <a14:foregroundMark x1="52800" y1="44630" x2="49700" y2="33981"/>
                              <a14:foregroundMark x1="49700" y1="33981" x2="50700" y2="37407"/>
                              <a14:foregroundMark x1="53700" y1="43704" x2="55600" y2="41481"/>
                              <a14:foregroundMark x1="46000" y1="50556" x2="44600" y2="58704"/>
                              <a14:foregroundMark x1="48400" y1="46852" x2="45400" y2="49444"/>
                              <a14:foregroundMark x1="56100" y1="44259" x2="54200" y2="41574"/>
                              <a14:backgroundMark x1="8900" y1="3611" x2="8900" y2="3611"/>
                              <a14:backgroundMark x1="9300" y1="3611" x2="4300" y2="9352"/>
                              <a14:backgroundMark x1="19100" y1="2315" x2="200" y2="12870"/>
                              <a14:backgroundMark x1="55705" y1="42207" x2="55364" y2="42511"/>
                              <a14:backgroundMark x1="45999" y1="49740" x2="45811" y2="5054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7725"/>
                <a:stretch/>
              </p:blipFill>
              <p:spPr>
                <a:xfrm flipH="1">
                  <a:off x="2262925" y="3882746"/>
                  <a:ext cx="480069" cy="403182"/>
                </a:xfrm>
                <a:prstGeom prst="rect">
                  <a:avLst/>
                </a:prstGeom>
              </p:spPr>
            </p:pic>
          </p:grpSp>
        </p:grpSp>
        <p:sp>
          <p:nvSpPr>
            <p:cNvPr id="56" name="CaixaDeTexto 55">
              <a:extLst>
                <a:ext uri="{FF2B5EF4-FFF2-40B4-BE49-F238E27FC236}">
                  <a16:creationId xmlns:a16="http://schemas.microsoft.com/office/drawing/2014/main" id="{DC55AB10-A1F3-4B8D-8EE7-3661D0ED1064}"/>
                </a:ext>
              </a:extLst>
            </p:cNvPr>
            <p:cNvSpPr txBox="1"/>
            <p:nvPr/>
          </p:nvSpPr>
          <p:spPr>
            <a:xfrm>
              <a:off x="653910" y="521417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1</a:t>
              </a:r>
            </a:p>
          </p:txBody>
        </p:sp>
        <p:sp>
          <p:nvSpPr>
            <p:cNvPr id="57" name="CaixaDeTexto 56">
              <a:extLst>
                <a:ext uri="{FF2B5EF4-FFF2-40B4-BE49-F238E27FC236}">
                  <a16:creationId xmlns:a16="http://schemas.microsoft.com/office/drawing/2014/main" id="{95FD6F5E-1F07-4620-82EB-8BAA36D275A8}"/>
                </a:ext>
              </a:extLst>
            </p:cNvPr>
            <p:cNvSpPr txBox="1"/>
            <p:nvPr/>
          </p:nvSpPr>
          <p:spPr>
            <a:xfrm>
              <a:off x="292368" y="281667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2</a:t>
              </a:r>
            </a:p>
          </p:txBody>
        </p:sp>
        <p:sp>
          <p:nvSpPr>
            <p:cNvPr id="58" name="CaixaDeTexto 57">
              <a:extLst>
                <a:ext uri="{FF2B5EF4-FFF2-40B4-BE49-F238E27FC236}">
                  <a16:creationId xmlns:a16="http://schemas.microsoft.com/office/drawing/2014/main" id="{C449A85A-B09D-4C02-BDFF-3F5FDBD1B918}"/>
                </a:ext>
              </a:extLst>
            </p:cNvPr>
            <p:cNvSpPr txBox="1"/>
            <p:nvPr/>
          </p:nvSpPr>
          <p:spPr>
            <a:xfrm>
              <a:off x="292368" y="34611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3</a:t>
              </a:r>
            </a:p>
          </p:txBody>
        </p:sp>
        <p:sp>
          <p:nvSpPr>
            <p:cNvPr id="59" name="CaixaDeTexto 58">
              <a:extLst>
                <a:ext uri="{FF2B5EF4-FFF2-40B4-BE49-F238E27FC236}">
                  <a16:creationId xmlns:a16="http://schemas.microsoft.com/office/drawing/2014/main" id="{2F71C599-45D8-4460-841B-ED9ED855C8B6}"/>
                </a:ext>
              </a:extLst>
            </p:cNvPr>
            <p:cNvSpPr txBox="1"/>
            <p:nvPr/>
          </p:nvSpPr>
          <p:spPr>
            <a:xfrm>
              <a:off x="3292735" y="407109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3.1</a:t>
              </a:r>
            </a:p>
          </p:txBody>
        </p:sp>
        <p:sp>
          <p:nvSpPr>
            <p:cNvPr id="60" name="CaixaDeTexto 59">
              <a:extLst>
                <a:ext uri="{FF2B5EF4-FFF2-40B4-BE49-F238E27FC236}">
                  <a16:creationId xmlns:a16="http://schemas.microsoft.com/office/drawing/2014/main" id="{13DF9642-1D9C-4C6C-AFEE-A164A28F75CB}"/>
                </a:ext>
              </a:extLst>
            </p:cNvPr>
            <p:cNvSpPr txBox="1"/>
            <p:nvPr/>
          </p:nvSpPr>
          <p:spPr>
            <a:xfrm>
              <a:off x="6665976" y="147680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3.2</a:t>
              </a:r>
            </a:p>
          </p:txBody>
        </p:sp>
        <p:sp>
          <p:nvSpPr>
            <p:cNvPr id="61" name="CaixaDeTexto 60">
              <a:extLst>
                <a:ext uri="{FF2B5EF4-FFF2-40B4-BE49-F238E27FC236}">
                  <a16:creationId xmlns:a16="http://schemas.microsoft.com/office/drawing/2014/main" id="{FD227508-CA0E-409D-9966-D4B0275979BE}"/>
                </a:ext>
              </a:extLst>
            </p:cNvPr>
            <p:cNvSpPr txBox="1"/>
            <p:nvPr/>
          </p:nvSpPr>
          <p:spPr>
            <a:xfrm>
              <a:off x="10818219" y="246006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4</a:t>
              </a:r>
            </a:p>
          </p:txBody>
        </p:sp>
        <p:sp>
          <p:nvSpPr>
            <p:cNvPr id="62" name="CaixaDeTexto 61">
              <a:extLst>
                <a:ext uri="{FF2B5EF4-FFF2-40B4-BE49-F238E27FC236}">
                  <a16:creationId xmlns:a16="http://schemas.microsoft.com/office/drawing/2014/main" id="{5353592F-A34F-4C8B-8329-D943E41C434D}"/>
                </a:ext>
              </a:extLst>
            </p:cNvPr>
            <p:cNvSpPr txBox="1"/>
            <p:nvPr/>
          </p:nvSpPr>
          <p:spPr>
            <a:xfrm>
              <a:off x="9675323" y="439791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5</a:t>
              </a:r>
            </a:p>
          </p:txBody>
        </p:sp>
        <p:sp>
          <p:nvSpPr>
            <p:cNvPr id="63" name="CaixaDeTexto 62">
              <a:extLst>
                <a:ext uri="{FF2B5EF4-FFF2-40B4-BE49-F238E27FC236}">
                  <a16:creationId xmlns:a16="http://schemas.microsoft.com/office/drawing/2014/main" id="{FE4C630B-7F76-42FB-8CCC-97BC5A504A20}"/>
                </a:ext>
              </a:extLst>
            </p:cNvPr>
            <p:cNvSpPr txBox="1"/>
            <p:nvPr/>
          </p:nvSpPr>
          <p:spPr>
            <a:xfrm>
              <a:off x="9323808" y="535224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3.3</a:t>
              </a:r>
            </a:p>
          </p:txBody>
        </p:sp>
        <p:grpSp>
          <p:nvGrpSpPr>
            <p:cNvPr id="64" name="Agrupar 63">
              <a:extLst>
                <a:ext uri="{FF2B5EF4-FFF2-40B4-BE49-F238E27FC236}">
                  <a16:creationId xmlns:a16="http://schemas.microsoft.com/office/drawing/2014/main" id="{C16C4BB6-6E58-4740-8C87-19775DC62554}"/>
                </a:ext>
              </a:extLst>
            </p:cNvPr>
            <p:cNvGrpSpPr/>
            <p:nvPr/>
          </p:nvGrpSpPr>
          <p:grpSpPr>
            <a:xfrm>
              <a:off x="9827757" y="2888092"/>
              <a:ext cx="1247709" cy="1173598"/>
              <a:chOff x="9931539" y="2876525"/>
              <a:chExt cx="1247709" cy="1173598"/>
            </a:xfrm>
          </p:grpSpPr>
          <p:sp>
            <p:nvSpPr>
              <p:cNvPr id="83" name="CaixaDeTexto 82">
                <a:extLst>
                  <a:ext uri="{FF2B5EF4-FFF2-40B4-BE49-F238E27FC236}">
                    <a16:creationId xmlns:a16="http://schemas.microsoft.com/office/drawing/2014/main" id="{AFAC82F2-291A-4E9D-9558-E2ADCD62E9BB}"/>
                  </a:ext>
                </a:extLst>
              </p:cNvPr>
              <p:cNvSpPr txBox="1"/>
              <p:nvPr/>
            </p:nvSpPr>
            <p:spPr>
              <a:xfrm>
                <a:off x="9931539" y="3773124"/>
                <a:ext cx="124770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1200" dirty="0"/>
                  <a:t>Provë 3D</a:t>
                </a:r>
              </a:p>
            </p:txBody>
          </p:sp>
          <p:pic>
            <p:nvPicPr>
              <p:cNvPr id="84" name="Imagem 83">
                <a:extLst>
                  <a:ext uri="{FF2B5EF4-FFF2-40B4-BE49-F238E27FC236}">
                    <a16:creationId xmlns:a16="http://schemas.microsoft.com/office/drawing/2014/main" id="{8C00D99E-476E-4E7B-8A2F-F7FC99D15E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80791" y="2876525"/>
                <a:ext cx="908543" cy="848920"/>
              </a:xfrm>
              <a:prstGeom prst="rect">
                <a:avLst/>
              </a:prstGeom>
            </p:spPr>
          </p:pic>
        </p:grpSp>
        <p:sp>
          <p:nvSpPr>
            <p:cNvPr id="65" name="CaixaDeTexto 64">
              <a:extLst>
                <a:ext uri="{FF2B5EF4-FFF2-40B4-BE49-F238E27FC236}">
                  <a16:creationId xmlns:a16="http://schemas.microsoft.com/office/drawing/2014/main" id="{85EBDC63-041A-4088-9BA1-B91DE91A9B5C}"/>
                </a:ext>
              </a:extLst>
            </p:cNvPr>
            <p:cNvSpPr txBox="1"/>
            <p:nvPr/>
          </p:nvSpPr>
          <p:spPr>
            <a:xfrm>
              <a:off x="9899680" y="1662246"/>
              <a:ext cx="12477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Usuário </a:t>
              </a:r>
            </a:p>
          </p:txBody>
        </p:sp>
        <p:grpSp>
          <p:nvGrpSpPr>
            <p:cNvPr id="66" name="Agrupar 65">
              <a:extLst>
                <a:ext uri="{FF2B5EF4-FFF2-40B4-BE49-F238E27FC236}">
                  <a16:creationId xmlns:a16="http://schemas.microsoft.com/office/drawing/2014/main" id="{48839280-3DD1-4CC2-8CDB-EADC7F577042}"/>
                </a:ext>
              </a:extLst>
            </p:cNvPr>
            <p:cNvGrpSpPr/>
            <p:nvPr/>
          </p:nvGrpSpPr>
          <p:grpSpPr>
            <a:xfrm>
              <a:off x="3650738" y="207260"/>
              <a:ext cx="2793017" cy="1750794"/>
              <a:chOff x="3826602" y="153934"/>
              <a:chExt cx="2793017" cy="1750794"/>
            </a:xfrm>
          </p:grpSpPr>
          <p:grpSp>
            <p:nvGrpSpPr>
              <p:cNvPr id="79" name="Agrupar 78">
                <a:extLst>
                  <a:ext uri="{FF2B5EF4-FFF2-40B4-BE49-F238E27FC236}">
                    <a16:creationId xmlns:a16="http://schemas.microsoft.com/office/drawing/2014/main" id="{02D3949D-5253-4CD0-9D74-4B007C3518C6}"/>
                  </a:ext>
                </a:extLst>
              </p:cNvPr>
              <p:cNvGrpSpPr/>
              <p:nvPr/>
            </p:nvGrpSpPr>
            <p:grpSpPr>
              <a:xfrm>
                <a:off x="3826602" y="153934"/>
                <a:ext cx="2793017" cy="1084819"/>
                <a:chOff x="5410968" y="3428999"/>
                <a:chExt cx="4644602" cy="1590675"/>
              </a:xfrm>
            </p:grpSpPr>
            <p:pic>
              <p:nvPicPr>
                <p:cNvPr id="81" name="Imagem 80">
                  <a:extLst>
                    <a:ext uri="{FF2B5EF4-FFF2-40B4-BE49-F238E27FC236}">
                      <a16:creationId xmlns:a16="http://schemas.microsoft.com/office/drawing/2014/main" id="{3FFC14A9-ABC4-464A-BC18-A2D08964AF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5"/>
                <a:srcRect l="70817"/>
                <a:stretch/>
              </p:blipFill>
              <p:spPr>
                <a:xfrm>
                  <a:off x="7862420" y="3428999"/>
                  <a:ext cx="2193150" cy="1590675"/>
                </a:xfrm>
                <a:prstGeom prst="rect">
                  <a:avLst/>
                </a:prstGeom>
              </p:spPr>
            </p:pic>
            <p:pic>
              <p:nvPicPr>
                <p:cNvPr id="82" name="Imagem 81">
                  <a:extLst>
                    <a:ext uri="{FF2B5EF4-FFF2-40B4-BE49-F238E27FC236}">
                      <a16:creationId xmlns:a16="http://schemas.microsoft.com/office/drawing/2014/main" id="{50B483A4-5A37-4D31-93F5-EF62353582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5"/>
                <a:srcRect l="-1" r="66954"/>
                <a:stretch/>
              </p:blipFill>
              <p:spPr>
                <a:xfrm>
                  <a:off x="5410968" y="3428999"/>
                  <a:ext cx="2483541" cy="1590675"/>
                </a:xfrm>
                <a:prstGeom prst="rect">
                  <a:avLst/>
                </a:prstGeom>
              </p:spPr>
            </p:pic>
          </p:grpSp>
          <p:sp>
            <p:nvSpPr>
              <p:cNvPr id="80" name="CaixaDeTexto 79">
                <a:extLst>
                  <a:ext uri="{FF2B5EF4-FFF2-40B4-BE49-F238E27FC236}">
                    <a16:creationId xmlns:a16="http://schemas.microsoft.com/office/drawing/2014/main" id="{14BAD1F6-5003-4315-802D-5DE8EC6EA90C}"/>
                  </a:ext>
                </a:extLst>
              </p:cNvPr>
              <p:cNvSpPr txBox="1"/>
              <p:nvPr/>
            </p:nvSpPr>
            <p:spPr>
              <a:xfrm>
                <a:off x="3950363" y="1185465"/>
                <a:ext cx="2511754" cy="7192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1200" dirty="0"/>
                  <a:t>App de comunicação Interna   </a:t>
                </a:r>
              </a:p>
            </p:txBody>
          </p:sp>
        </p:grpSp>
        <p:cxnSp>
          <p:nvCxnSpPr>
            <p:cNvPr id="67" name="Conector de Seta Reta 66">
              <a:extLst>
                <a:ext uri="{FF2B5EF4-FFF2-40B4-BE49-F238E27FC236}">
                  <a16:creationId xmlns:a16="http://schemas.microsoft.com/office/drawing/2014/main" id="{3F7EDF4F-6B4A-4D5E-A7FF-4BD21EEB1DC9}"/>
                </a:ext>
              </a:extLst>
            </p:cNvPr>
            <p:cNvCxnSpPr>
              <a:cxnSpLocks/>
            </p:cNvCxnSpPr>
            <p:nvPr/>
          </p:nvCxnSpPr>
          <p:spPr>
            <a:xfrm>
              <a:off x="9260547" y="877186"/>
              <a:ext cx="539673" cy="547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8" name="Seta: da Esquerda para a Direita 67">
              <a:extLst>
                <a:ext uri="{FF2B5EF4-FFF2-40B4-BE49-F238E27FC236}">
                  <a16:creationId xmlns:a16="http://schemas.microsoft.com/office/drawing/2014/main" id="{989EEEA5-9C47-4A00-A878-4216365660C4}"/>
                </a:ext>
              </a:extLst>
            </p:cNvPr>
            <p:cNvSpPr/>
            <p:nvPr/>
          </p:nvSpPr>
          <p:spPr>
            <a:xfrm rot="1886036">
              <a:off x="7227056" y="3642647"/>
              <a:ext cx="1246894" cy="45719"/>
            </a:xfrm>
            <a:prstGeom prst="left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CaixaDeTexto 68">
              <a:extLst>
                <a:ext uri="{FF2B5EF4-FFF2-40B4-BE49-F238E27FC236}">
                  <a16:creationId xmlns:a16="http://schemas.microsoft.com/office/drawing/2014/main" id="{D0262097-C5A3-4B34-8934-9D99AA3FF30A}"/>
                </a:ext>
              </a:extLst>
            </p:cNvPr>
            <p:cNvSpPr txBox="1"/>
            <p:nvPr/>
          </p:nvSpPr>
          <p:spPr>
            <a:xfrm>
              <a:off x="6690160" y="2477040"/>
              <a:ext cx="7152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b="1" dirty="0"/>
                <a:t>4G</a:t>
              </a:r>
            </a:p>
          </p:txBody>
        </p:sp>
        <p:grpSp>
          <p:nvGrpSpPr>
            <p:cNvPr id="70" name="Agrupar 69">
              <a:extLst>
                <a:ext uri="{FF2B5EF4-FFF2-40B4-BE49-F238E27FC236}">
                  <a16:creationId xmlns:a16="http://schemas.microsoft.com/office/drawing/2014/main" id="{C4DE257D-1F43-4BD4-AE14-E7E40529E740}"/>
                </a:ext>
              </a:extLst>
            </p:cNvPr>
            <p:cNvGrpSpPr/>
            <p:nvPr/>
          </p:nvGrpSpPr>
          <p:grpSpPr>
            <a:xfrm>
              <a:off x="8058140" y="4404024"/>
              <a:ext cx="3947726" cy="2096687"/>
              <a:chOff x="6179773" y="1620255"/>
              <a:chExt cx="4044390" cy="2027562"/>
            </a:xfrm>
          </p:grpSpPr>
          <p:pic>
            <p:nvPicPr>
              <p:cNvPr id="75" name="Imagem 74">
                <a:extLst>
                  <a:ext uri="{FF2B5EF4-FFF2-40B4-BE49-F238E27FC236}">
                    <a16:creationId xmlns:a16="http://schemas.microsoft.com/office/drawing/2014/main" id="{2B82794E-B454-4C92-B7BC-C285E049F1D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6"/>
              <a:srcRect l="39667" t="53346" r="-216" b="-3346"/>
              <a:stretch/>
            </p:blipFill>
            <p:spPr>
              <a:xfrm>
                <a:off x="6179773" y="2209981"/>
                <a:ext cx="2052015" cy="941856"/>
              </a:xfrm>
              <a:prstGeom prst="rect">
                <a:avLst/>
              </a:prstGeom>
              <a:ln w="3175">
                <a:solidFill>
                  <a:schemeClr val="bg1">
                    <a:lumMod val="85000"/>
                  </a:schemeClr>
                </a:solidFill>
                <a:prstDash val="sysDot"/>
              </a:ln>
            </p:spPr>
          </p:pic>
          <p:grpSp>
            <p:nvGrpSpPr>
              <p:cNvPr id="76" name="Agrupar 75">
                <a:extLst>
                  <a:ext uri="{FF2B5EF4-FFF2-40B4-BE49-F238E27FC236}">
                    <a16:creationId xmlns:a16="http://schemas.microsoft.com/office/drawing/2014/main" id="{D5DC658F-E6D2-4035-9981-A13AD0B4C012}"/>
                  </a:ext>
                </a:extLst>
              </p:cNvPr>
              <p:cNvGrpSpPr/>
              <p:nvPr/>
            </p:nvGrpSpPr>
            <p:grpSpPr>
              <a:xfrm>
                <a:off x="6325900" y="1620255"/>
                <a:ext cx="3898263" cy="2027562"/>
                <a:chOff x="6756838" y="3741164"/>
                <a:chExt cx="4312699" cy="2243118"/>
              </a:xfrm>
            </p:grpSpPr>
            <p:pic>
              <p:nvPicPr>
                <p:cNvPr id="77" name="Imagem 76">
                  <a:extLst>
                    <a:ext uri="{FF2B5EF4-FFF2-40B4-BE49-F238E27FC236}">
                      <a16:creationId xmlns:a16="http://schemas.microsoft.com/office/drawing/2014/main" id="{A1DE82F6-771F-4929-967D-747573EFB4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7">
                  <a:extLst>
                    <a:ext uri="{BEBA8EAE-BF5A-486C-A8C5-ECC9F3942E4B}">
                      <a14:imgProps xmlns:a14="http://schemas.microsoft.com/office/drawing/2010/main">
                        <a14:imgLayer r:embed="rId28">
                          <a14:imgEffect>
                            <a14:backgroundRemoval t="10000" b="90000" l="10000" r="95000">
                              <a14:foregroundMark x1="30000" y1="35500" x2="30000" y2="35500"/>
                              <a14:foregroundMark x1="60500" y1="63000" x2="60500" y2="63000"/>
                              <a14:foregroundMark x1="70500" y1="45500" x2="70500" y2="45500"/>
                              <a14:foregroundMark x1="78000" y1="65000" x2="78000" y2="65000"/>
                              <a14:foregroundMark x1="76000" y1="58000" x2="76000" y2="58000"/>
                              <a14:foregroundMark x1="95000" y1="71000" x2="95000" y2="71000"/>
                              <a14:foregroundMark x1="67500" y1="63500" x2="67500" y2="63500"/>
                              <a14:foregroundMark x1="67500" y1="63500" x2="67500" y2="635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880935" y="3741164"/>
                  <a:ext cx="2188602" cy="2188601"/>
                </a:xfrm>
                <a:prstGeom prst="rect">
                  <a:avLst/>
                </a:prstGeom>
              </p:spPr>
            </p:pic>
            <p:sp>
              <p:nvSpPr>
                <p:cNvPr id="78" name="CaixaDeTexto 77">
                  <a:extLst>
                    <a:ext uri="{FF2B5EF4-FFF2-40B4-BE49-F238E27FC236}">
                      <a16:creationId xmlns:a16="http://schemas.microsoft.com/office/drawing/2014/main" id="{CA1485F6-AADA-41E2-B285-547C1D368FCB}"/>
                    </a:ext>
                  </a:extLst>
                </p:cNvPr>
                <p:cNvSpPr txBox="1"/>
                <p:nvPr/>
              </p:nvSpPr>
              <p:spPr>
                <a:xfrm>
                  <a:off x="6756838" y="5490375"/>
                  <a:ext cx="3776796" cy="4939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t-BR" sz="1200" dirty="0"/>
                    <a:t>Dashboard de monitoramento durante modelagem </a:t>
                  </a:r>
                </a:p>
              </p:txBody>
            </p:sp>
          </p:grpSp>
        </p:grpSp>
        <p:cxnSp>
          <p:nvCxnSpPr>
            <p:cNvPr id="71" name="Conector de Seta Reta 70">
              <a:extLst>
                <a:ext uri="{FF2B5EF4-FFF2-40B4-BE49-F238E27FC236}">
                  <a16:creationId xmlns:a16="http://schemas.microsoft.com/office/drawing/2014/main" id="{02B0E763-9FE0-43E2-A4E3-19FC35CD29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79939" y="4164867"/>
              <a:ext cx="283959" cy="5303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CaixaDeTexto 71">
              <a:extLst>
                <a:ext uri="{FF2B5EF4-FFF2-40B4-BE49-F238E27FC236}">
                  <a16:creationId xmlns:a16="http://schemas.microsoft.com/office/drawing/2014/main" id="{89C8EA92-8B06-4542-BE3E-7481CC70BB2F}"/>
                </a:ext>
              </a:extLst>
            </p:cNvPr>
            <p:cNvSpPr txBox="1"/>
            <p:nvPr/>
          </p:nvSpPr>
          <p:spPr>
            <a:xfrm>
              <a:off x="4645131" y="6090119"/>
              <a:ext cx="2618599" cy="7192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VNC /Acesso Remoto</a:t>
              </a:r>
            </a:p>
            <a:p>
              <a:pPr algn="ctr"/>
              <a:r>
                <a:rPr lang="pt-BR" sz="1200" dirty="0"/>
                <a:t>Desktop/Notebook/Celular </a:t>
              </a:r>
            </a:p>
          </p:txBody>
        </p:sp>
        <p:sp>
          <p:nvSpPr>
            <p:cNvPr id="73" name="CaixaDeTexto 72">
              <a:extLst>
                <a:ext uri="{FF2B5EF4-FFF2-40B4-BE49-F238E27FC236}">
                  <a16:creationId xmlns:a16="http://schemas.microsoft.com/office/drawing/2014/main" id="{57B2396B-E62B-48FA-B4FF-B133EBB1699B}"/>
                </a:ext>
              </a:extLst>
            </p:cNvPr>
            <p:cNvSpPr txBox="1"/>
            <p:nvPr/>
          </p:nvSpPr>
          <p:spPr>
            <a:xfrm>
              <a:off x="7241015" y="4947527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5.1</a:t>
              </a:r>
            </a:p>
          </p:txBody>
        </p:sp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25CD3909-1923-40DE-9D90-EB1794123E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/>
            <a:stretch>
              <a:fillRect/>
            </a:stretch>
          </p:blipFill>
          <p:spPr>
            <a:xfrm>
              <a:off x="4786793" y="4787311"/>
              <a:ext cx="2237367" cy="1323855"/>
            </a:xfrm>
            <a:prstGeom prst="rect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737961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450;p26">
            <a:extLst>
              <a:ext uri="{FF2B5EF4-FFF2-40B4-BE49-F238E27FC236}">
                <a16:creationId xmlns:a16="http://schemas.microsoft.com/office/drawing/2014/main" id="{76F61042-98CC-4338-A814-32D4892E0F5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29400" y="4720473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bg1"/>
                </a:solidFill>
              </a:rPr>
              <a:t>14</a:t>
            </a:fld>
            <a:endParaRPr dirty="0">
              <a:solidFill>
                <a:schemeClr val="bg1"/>
              </a:solidFill>
            </a:endParaRPr>
          </a:p>
        </p:txBody>
      </p:sp>
      <p:grpSp>
        <p:nvGrpSpPr>
          <p:cNvPr id="112" name="Agrupar 111">
            <a:extLst>
              <a:ext uri="{FF2B5EF4-FFF2-40B4-BE49-F238E27FC236}">
                <a16:creationId xmlns:a16="http://schemas.microsoft.com/office/drawing/2014/main" id="{83636580-BCAB-455F-BB50-1EBB3229B4C0}"/>
              </a:ext>
            </a:extLst>
          </p:cNvPr>
          <p:cNvGrpSpPr/>
          <p:nvPr/>
        </p:nvGrpSpPr>
        <p:grpSpPr>
          <a:xfrm>
            <a:off x="167480" y="565905"/>
            <a:ext cx="8519320" cy="4538713"/>
            <a:chOff x="210080" y="147837"/>
            <a:chExt cx="11841248" cy="6685105"/>
          </a:xfrm>
        </p:grpSpPr>
        <p:pic>
          <p:nvPicPr>
            <p:cNvPr id="113" name="Imagem 112">
              <a:extLst>
                <a:ext uri="{FF2B5EF4-FFF2-40B4-BE49-F238E27FC236}">
                  <a16:creationId xmlns:a16="http://schemas.microsoft.com/office/drawing/2014/main" id="{699D5633-61C4-4704-A070-C31D98C511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0657" y="734168"/>
              <a:ext cx="912422" cy="680360"/>
            </a:xfrm>
            <a:prstGeom prst="rect">
              <a:avLst/>
            </a:prstGeom>
          </p:spPr>
        </p:pic>
        <p:sp>
          <p:nvSpPr>
            <p:cNvPr id="114" name="CaixaDeTexto 113">
              <a:extLst>
                <a:ext uri="{FF2B5EF4-FFF2-40B4-BE49-F238E27FC236}">
                  <a16:creationId xmlns:a16="http://schemas.microsoft.com/office/drawing/2014/main" id="{23985F45-B824-40AE-9C87-47A756A7A740}"/>
                </a:ext>
              </a:extLst>
            </p:cNvPr>
            <p:cNvSpPr txBox="1"/>
            <p:nvPr/>
          </p:nvSpPr>
          <p:spPr>
            <a:xfrm>
              <a:off x="10163046" y="953005"/>
              <a:ext cx="7223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Azure</a:t>
              </a:r>
            </a:p>
          </p:txBody>
        </p:sp>
        <p:sp>
          <p:nvSpPr>
            <p:cNvPr id="115" name="Seta: Dobrada para Cima 114">
              <a:extLst>
                <a:ext uri="{FF2B5EF4-FFF2-40B4-BE49-F238E27FC236}">
                  <a16:creationId xmlns:a16="http://schemas.microsoft.com/office/drawing/2014/main" id="{E2DE9B5C-76B6-47C1-B7F1-7207A5B9144C}"/>
                </a:ext>
              </a:extLst>
            </p:cNvPr>
            <p:cNvSpPr/>
            <p:nvPr/>
          </p:nvSpPr>
          <p:spPr>
            <a:xfrm flipH="1">
              <a:off x="3804015" y="6119811"/>
              <a:ext cx="611388" cy="528464"/>
            </a:xfrm>
            <a:prstGeom prst="bent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16" name="Agrupar 115">
              <a:extLst>
                <a:ext uri="{FF2B5EF4-FFF2-40B4-BE49-F238E27FC236}">
                  <a16:creationId xmlns:a16="http://schemas.microsoft.com/office/drawing/2014/main" id="{68E0A9EE-D124-4877-B8A7-E67E40266B41}"/>
                </a:ext>
              </a:extLst>
            </p:cNvPr>
            <p:cNvGrpSpPr/>
            <p:nvPr/>
          </p:nvGrpSpPr>
          <p:grpSpPr>
            <a:xfrm>
              <a:off x="520571" y="147837"/>
              <a:ext cx="2804999" cy="1236661"/>
              <a:chOff x="316861" y="182496"/>
              <a:chExt cx="2804999" cy="1236661"/>
            </a:xfrm>
          </p:grpSpPr>
          <p:grpSp>
            <p:nvGrpSpPr>
              <p:cNvPr id="178" name="Agrupar 177">
                <a:extLst>
                  <a:ext uri="{FF2B5EF4-FFF2-40B4-BE49-F238E27FC236}">
                    <a16:creationId xmlns:a16="http://schemas.microsoft.com/office/drawing/2014/main" id="{C53F6E51-85A9-4A08-9294-8EA0E6DB077F}"/>
                  </a:ext>
                </a:extLst>
              </p:cNvPr>
              <p:cNvGrpSpPr/>
              <p:nvPr/>
            </p:nvGrpSpPr>
            <p:grpSpPr>
              <a:xfrm>
                <a:off x="316861" y="182496"/>
                <a:ext cx="2765974" cy="1236661"/>
                <a:chOff x="365000" y="177593"/>
                <a:chExt cx="2765974" cy="1236661"/>
              </a:xfrm>
            </p:grpSpPr>
            <p:sp>
              <p:nvSpPr>
                <p:cNvPr id="180" name="Retângulo 179">
                  <a:extLst>
                    <a:ext uri="{FF2B5EF4-FFF2-40B4-BE49-F238E27FC236}">
                      <a16:creationId xmlns:a16="http://schemas.microsoft.com/office/drawing/2014/main" id="{9869AB1B-5AED-40B5-B0C8-920D828442AA}"/>
                    </a:ext>
                  </a:extLst>
                </p:cNvPr>
                <p:cNvSpPr/>
                <p:nvPr/>
              </p:nvSpPr>
              <p:spPr>
                <a:xfrm>
                  <a:off x="409679" y="177593"/>
                  <a:ext cx="2721295" cy="1236661"/>
                </a:xfrm>
                <a:prstGeom prst="rect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grpSp>
              <p:nvGrpSpPr>
                <p:cNvPr id="181" name="Agrupar 180">
                  <a:extLst>
                    <a:ext uri="{FF2B5EF4-FFF2-40B4-BE49-F238E27FC236}">
                      <a16:creationId xmlns:a16="http://schemas.microsoft.com/office/drawing/2014/main" id="{A4E56125-86D1-474D-B8A1-1686997F41D2}"/>
                    </a:ext>
                  </a:extLst>
                </p:cNvPr>
                <p:cNvGrpSpPr/>
                <p:nvPr/>
              </p:nvGrpSpPr>
              <p:grpSpPr>
                <a:xfrm>
                  <a:off x="365000" y="253819"/>
                  <a:ext cx="1949781" cy="977702"/>
                  <a:chOff x="365000" y="253819"/>
                  <a:chExt cx="1949781" cy="977702"/>
                </a:xfrm>
              </p:grpSpPr>
              <p:pic>
                <p:nvPicPr>
                  <p:cNvPr id="182" name="Imagem 181">
                    <a:extLst>
                      <a:ext uri="{FF2B5EF4-FFF2-40B4-BE49-F238E27FC236}">
                        <a16:creationId xmlns:a16="http://schemas.microsoft.com/office/drawing/2014/main" id="{8B323D0D-30FA-4E17-94FA-D8501AFCA68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r="72241"/>
                  <a:stretch/>
                </p:blipFill>
                <p:spPr>
                  <a:xfrm>
                    <a:off x="528851" y="253819"/>
                    <a:ext cx="1785930" cy="530087"/>
                  </a:xfrm>
                  <a:prstGeom prst="rect">
                    <a:avLst/>
                  </a:prstGeom>
                </p:spPr>
              </p:pic>
              <p:sp>
                <p:nvSpPr>
                  <p:cNvPr id="183" name="Retângulo 182">
                    <a:extLst>
                      <a:ext uri="{FF2B5EF4-FFF2-40B4-BE49-F238E27FC236}">
                        <a16:creationId xmlns:a16="http://schemas.microsoft.com/office/drawing/2014/main" id="{A4B7205C-F805-4593-B9C1-24C29E276569}"/>
                      </a:ext>
                    </a:extLst>
                  </p:cNvPr>
                  <p:cNvSpPr/>
                  <p:nvPr/>
                </p:nvSpPr>
                <p:spPr>
                  <a:xfrm>
                    <a:off x="365000" y="732862"/>
                    <a:ext cx="1866453" cy="498659"/>
                  </a:xfrm>
                  <a:prstGeom prst="rect">
                    <a:avLst/>
                  </a:prstGeom>
                  <a:noFill/>
                </p:spPr>
                <p:txBody>
                  <a:bodyPr wrap="square" lIns="91440" tIns="45720" rIns="91440" bIns="45720">
                    <a:spAutoFit/>
                  </a:bodyPr>
                  <a:lstStyle/>
                  <a:p>
                    <a:pPr algn="ctr"/>
                    <a:r>
                      <a:rPr lang="pt-BR" sz="1600" b="0" cap="none" spc="0" dirty="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rPr>
                      <a:t>Jsensors</a:t>
                    </a:r>
                  </a:p>
                </p:txBody>
              </p:sp>
            </p:grpSp>
          </p:grpSp>
          <p:sp>
            <p:nvSpPr>
              <p:cNvPr id="179" name="CaixaDeTexto 178">
                <a:extLst>
                  <a:ext uri="{FF2B5EF4-FFF2-40B4-BE49-F238E27FC236}">
                    <a16:creationId xmlns:a16="http://schemas.microsoft.com/office/drawing/2014/main" id="{8916F380-5EF9-49C4-A62D-DB8511454116}"/>
                  </a:ext>
                </a:extLst>
              </p:cNvPr>
              <p:cNvSpPr txBox="1"/>
              <p:nvPr/>
            </p:nvSpPr>
            <p:spPr>
              <a:xfrm>
                <a:off x="2316417" y="788808"/>
                <a:ext cx="805443" cy="4079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200" dirty="0"/>
                  <a:t>API’S</a:t>
                </a:r>
              </a:p>
            </p:txBody>
          </p:sp>
        </p:grpSp>
        <p:grpSp>
          <p:nvGrpSpPr>
            <p:cNvPr id="117" name="Agrupar 116">
              <a:extLst>
                <a:ext uri="{FF2B5EF4-FFF2-40B4-BE49-F238E27FC236}">
                  <a16:creationId xmlns:a16="http://schemas.microsoft.com/office/drawing/2014/main" id="{0AA216D6-B345-45D7-BB57-63F414C7691A}"/>
                </a:ext>
              </a:extLst>
            </p:cNvPr>
            <p:cNvGrpSpPr/>
            <p:nvPr/>
          </p:nvGrpSpPr>
          <p:grpSpPr>
            <a:xfrm>
              <a:off x="4673507" y="270605"/>
              <a:ext cx="1287853" cy="1332675"/>
              <a:chOff x="4722644" y="416352"/>
              <a:chExt cx="1287853" cy="1332675"/>
            </a:xfrm>
          </p:grpSpPr>
          <p:pic>
            <p:nvPicPr>
              <p:cNvPr id="176" name="Imagem 175">
                <a:extLst>
                  <a:ext uri="{FF2B5EF4-FFF2-40B4-BE49-F238E27FC236}">
                    <a16:creationId xmlns:a16="http://schemas.microsoft.com/office/drawing/2014/main" id="{38C8CE98-94B7-452E-8A61-F20DA87970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1768" y="416352"/>
                <a:ext cx="961278" cy="961278"/>
              </a:xfrm>
              <a:prstGeom prst="rect">
                <a:avLst/>
              </a:prstGeom>
            </p:spPr>
          </p:pic>
          <p:sp>
            <p:nvSpPr>
              <p:cNvPr id="177" name="CaixaDeTexto 176">
                <a:extLst>
                  <a:ext uri="{FF2B5EF4-FFF2-40B4-BE49-F238E27FC236}">
                    <a16:creationId xmlns:a16="http://schemas.microsoft.com/office/drawing/2014/main" id="{76BDBCC2-7DAC-42DE-BEA4-86B0B27B9651}"/>
                  </a:ext>
                </a:extLst>
              </p:cNvPr>
              <p:cNvSpPr txBox="1"/>
              <p:nvPr/>
            </p:nvSpPr>
            <p:spPr>
              <a:xfrm>
                <a:off x="4722644" y="1348917"/>
                <a:ext cx="128785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2000" dirty="0"/>
                  <a:t>JPA e JDBC</a:t>
                </a:r>
              </a:p>
            </p:txBody>
          </p:sp>
        </p:grpSp>
        <p:sp>
          <p:nvSpPr>
            <p:cNvPr id="118" name="Seta: para Cima 117">
              <a:extLst>
                <a:ext uri="{FF2B5EF4-FFF2-40B4-BE49-F238E27FC236}">
                  <a16:creationId xmlns:a16="http://schemas.microsoft.com/office/drawing/2014/main" id="{7CD114B1-8EF5-4151-AF43-039C5AF9DF27}"/>
                </a:ext>
              </a:extLst>
            </p:cNvPr>
            <p:cNvSpPr/>
            <p:nvPr/>
          </p:nvSpPr>
          <p:spPr>
            <a:xfrm rot="5400000">
              <a:off x="3995585" y="267069"/>
              <a:ext cx="197796" cy="1331551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9" name="Imagem 118">
              <a:extLst>
                <a:ext uri="{FF2B5EF4-FFF2-40B4-BE49-F238E27FC236}">
                  <a16:creationId xmlns:a16="http://schemas.microsoft.com/office/drawing/2014/main" id="{C5A5FA0F-4F6B-4542-AE7C-30903DD27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16182" y="571316"/>
              <a:ext cx="882202" cy="882202"/>
            </a:xfrm>
            <a:prstGeom prst="rect">
              <a:avLst/>
            </a:prstGeom>
          </p:spPr>
        </p:pic>
        <p:sp>
          <p:nvSpPr>
            <p:cNvPr id="120" name="Seta: da Esquerda para a Direita 119">
              <a:extLst>
                <a:ext uri="{FF2B5EF4-FFF2-40B4-BE49-F238E27FC236}">
                  <a16:creationId xmlns:a16="http://schemas.microsoft.com/office/drawing/2014/main" id="{E6C61C02-B777-49AD-A08E-C25E52EE448B}"/>
                </a:ext>
              </a:extLst>
            </p:cNvPr>
            <p:cNvSpPr/>
            <p:nvPr/>
          </p:nvSpPr>
          <p:spPr>
            <a:xfrm>
              <a:off x="5964566" y="844919"/>
              <a:ext cx="982106" cy="174613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1" name="Seta: da Esquerda para a Direita 120">
              <a:extLst>
                <a:ext uri="{FF2B5EF4-FFF2-40B4-BE49-F238E27FC236}">
                  <a16:creationId xmlns:a16="http://schemas.microsoft.com/office/drawing/2014/main" id="{9E36AD07-8A01-4B87-B87A-12FB0C375144}"/>
                </a:ext>
              </a:extLst>
            </p:cNvPr>
            <p:cNvSpPr/>
            <p:nvPr/>
          </p:nvSpPr>
          <p:spPr>
            <a:xfrm>
              <a:off x="8190800" y="1002729"/>
              <a:ext cx="982106" cy="174613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2" name="Nuvem 121">
              <a:extLst>
                <a:ext uri="{FF2B5EF4-FFF2-40B4-BE49-F238E27FC236}">
                  <a16:creationId xmlns:a16="http://schemas.microsoft.com/office/drawing/2014/main" id="{F123E864-06BF-454B-BF8A-C48D306B145B}"/>
                </a:ext>
              </a:extLst>
            </p:cNvPr>
            <p:cNvSpPr/>
            <p:nvPr/>
          </p:nvSpPr>
          <p:spPr>
            <a:xfrm>
              <a:off x="7925926" y="1430964"/>
              <a:ext cx="4125402" cy="2361476"/>
            </a:xfrm>
            <a:prstGeom prst="cloud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3" name="Seta: para Cima 122">
              <a:extLst>
                <a:ext uri="{FF2B5EF4-FFF2-40B4-BE49-F238E27FC236}">
                  <a16:creationId xmlns:a16="http://schemas.microsoft.com/office/drawing/2014/main" id="{0BA7A04A-F91D-4DD3-8D49-5430E9B6BA11}"/>
                </a:ext>
              </a:extLst>
            </p:cNvPr>
            <p:cNvSpPr/>
            <p:nvPr/>
          </p:nvSpPr>
          <p:spPr>
            <a:xfrm>
              <a:off x="1800948" y="3559416"/>
              <a:ext cx="193433" cy="480656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4" name="CaixaDeTexto 123">
              <a:extLst>
                <a:ext uri="{FF2B5EF4-FFF2-40B4-BE49-F238E27FC236}">
                  <a16:creationId xmlns:a16="http://schemas.microsoft.com/office/drawing/2014/main" id="{05CADFE4-B138-405E-B2F2-7EA420AA24BB}"/>
                </a:ext>
              </a:extLst>
            </p:cNvPr>
            <p:cNvSpPr txBox="1"/>
            <p:nvPr/>
          </p:nvSpPr>
          <p:spPr>
            <a:xfrm>
              <a:off x="5514743" y="6384043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b="1" dirty="0"/>
                <a:t>Inicio</a:t>
              </a:r>
            </a:p>
          </p:txBody>
        </p:sp>
        <p:sp>
          <p:nvSpPr>
            <p:cNvPr id="125" name="CaixaDeTexto 124">
              <a:extLst>
                <a:ext uri="{FF2B5EF4-FFF2-40B4-BE49-F238E27FC236}">
                  <a16:creationId xmlns:a16="http://schemas.microsoft.com/office/drawing/2014/main" id="{060A2480-296D-4CEE-827E-916473B30F03}"/>
                </a:ext>
              </a:extLst>
            </p:cNvPr>
            <p:cNvSpPr txBox="1"/>
            <p:nvPr/>
          </p:nvSpPr>
          <p:spPr>
            <a:xfrm>
              <a:off x="10388249" y="6463610"/>
              <a:ext cx="7898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b="1" dirty="0"/>
                <a:t>Fim</a:t>
              </a:r>
            </a:p>
          </p:txBody>
        </p:sp>
        <p:grpSp>
          <p:nvGrpSpPr>
            <p:cNvPr id="126" name="Agrupar 125">
              <a:extLst>
                <a:ext uri="{FF2B5EF4-FFF2-40B4-BE49-F238E27FC236}">
                  <a16:creationId xmlns:a16="http://schemas.microsoft.com/office/drawing/2014/main" id="{D093B84D-6F23-4EBF-9425-E912316B2AAE}"/>
                </a:ext>
              </a:extLst>
            </p:cNvPr>
            <p:cNvGrpSpPr/>
            <p:nvPr/>
          </p:nvGrpSpPr>
          <p:grpSpPr>
            <a:xfrm>
              <a:off x="210080" y="2062379"/>
              <a:ext cx="3899629" cy="1347184"/>
              <a:chOff x="496095" y="2460756"/>
              <a:chExt cx="3827843" cy="1360984"/>
            </a:xfrm>
          </p:grpSpPr>
          <p:sp>
            <p:nvSpPr>
              <p:cNvPr id="170" name="Retângulo 169">
                <a:extLst>
                  <a:ext uri="{FF2B5EF4-FFF2-40B4-BE49-F238E27FC236}">
                    <a16:creationId xmlns:a16="http://schemas.microsoft.com/office/drawing/2014/main" id="{58134185-2044-43D7-B068-F947B3E184C7}"/>
                  </a:ext>
                </a:extLst>
              </p:cNvPr>
              <p:cNvSpPr/>
              <p:nvPr/>
            </p:nvSpPr>
            <p:spPr>
              <a:xfrm>
                <a:off x="785300" y="3117422"/>
                <a:ext cx="3246038" cy="53008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/>
                  <a:t>SO</a:t>
                </a:r>
              </a:p>
            </p:txBody>
          </p:sp>
          <p:sp>
            <p:nvSpPr>
              <p:cNvPr id="171" name="Retângulo 170">
                <a:extLst>
                  <a:ext uri="{FF2B5EF4-FFF2-40B4-BE49-F238E27FC236}">
                    <a16:creationId xmlns:a16="http://schemas.microsoft.com/office/drawing/2014/main" id="{454C6D38-7BEA-4439-A012-D8D08A7C1DBC}"/>
                  </a:ext>
                </a:extLst>
              </p:cNvPr>
              <p:cNvSpPr/>
              <p:nvPr/>
            </p:nvSpPr>
            <p:spPr>
              <a:xfrm>
                <a:off x="785300" y="2587335"/>
                <a:ext cx="702365" cy="53008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/>
                  <a:t>CPU</a:t>
                </a:r>
              </a:p>
            </p:txBody>
          </p:sp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F77B5ABB-E209-45C6-B361-D737B7742D81}"/>
                  </a:ext>
                </a:extLst>
              </p:cNvPr>
              <p:cNvSpPr/>
              <p:nvPr/>
            </p:nvSpPr>
            <p:spPr>
              <a:xfrm>
                <a:off x="1487665" y="2587335"/>
                <a:ext cx="802298" cy="51353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/>
                  <a:t>Disco</a:t>
                </a:r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A26D9B0C-40DF-47BC-AAE7-386C25C29190}"/>
                  </a:ext>
                </a:extLst>
              </p:cNvPr>
              <p:cNvSpPr/>
              <p:nvPr/>
            </p:nvSpPr>
            <p:spPr>
              <a:xfrm>
                <a:off x="3328973" y="2587335"/>
                <a:ext cx="702365" cy="53008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/>
                  <a:t>GPU</a:t>
                </a:r>
              </a:p>
            </p:txBody>
          </p:sp>
          <p:sp>
            <p:nvSpPr>
              <p:cNvPr id="174" name="Retângulo 173">
                <a:extLst>
                  <a:ext uri="{FF2B5EF4-FFF2-40B4-BE49-F238E27FC236}">
                    <a16:creationId xmlns:a16="http://schemas.microsoft.com/office/drawing/2014/main" id="{17CD020C-DB3F-44C8-95F8-AA85AA972A5C}"/>
                  </a:ext>
                </a:extLst>
              </p:cNvPr>
              <p:cNvSpPr/>
              <p:nvPr/>
            </p:nvSpPr>
            <p:spPr>
              <a:xfrm>
                <a:off x="2247551" y="2587335"/>
                <a:ext cx="1081423" cy="53008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200" dirty="0"/>
                  <a:t>Memória</a:t>
                </a:r>
              </a:p>
            </p:txBody>
          </p:sp>
          <p:sp>
            <p:nvSpPr>
              <p:cNvPr id="175" name="Retângulo 174">
                <a:extLst>
                  <a:ext uri="{FF2B5EF4-FFF2-40B4-BE49-F238E27FC236}">
                    <a16:creationId xmlns:a16="http://schemas.microsoft.com/office/drawing/2014/main" id="{72203DBB-5720-4DB6-B629-7AF83401ECC2}"/>
                  </a:ext>
                </a:extLst>
              </p:cNvPr>
              <p:cNvSpPr/>
              <p:nvPr/>
            </p:nvSpPr>
            <p:spPr>
              <a:xfrm>
                <a:off x="496095" y="2460756"/>
                <a:ext cx="3827843" cy="1360984"/>
              </a:xfrm>
              <a:prstGeom prst="rect">
                <a:avLst/>
              </a:prstGeom>
              <a:noFill/>
              <a:ln w="19050">
                <a:solidFill>
                  <a:srgbClr val="002060"/>
                </a:solidFill>
                <a:prstDash val="sys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cxnSp>
          <p:nvCxnSpPr>
            <p:cNvPr id="127" name="Conector de Seta Reta 126">
              <a:extLst>
                <a:ext uri="{FF2B5EF4-FFF2-40B4-BE49-F238E27FC236}">
                  <a16:creationId xmlns:a16="http://schemas.microsoft.com/office/drawing/2014/main" id="{5EADB210-7BE0-4D66-A2DB-F7E8921233AC}"/>
                </a:ext>
              </a:extLst>
            </p:cNvPr>
            <p:cNvCxnSpPr>
              <a:cxnSpLocks/>
            </p:cNvCxnSpPr>
            <p:nvPr/>
          </p:nvCxnSpPr>
          <p:spPr>
            <a:xfrm>
              <a:off x="4333905" y="2746016"/>
              <a:ext cx="662304" cy="678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28" name="Imagem 127">
              <a:extLst>
                <a:ext uri="{FF2B5EF4-FFF2-40B4-BE49-F238E27FC236}">
                  <a16:creationId xmlns:a16="http://schemas.microsoft.com/office/drawing/2014/main" id="{4E5C6EF3-04F8-4352-A371-9E48EE3FC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30957" y1="32910" x2="33008" y2="37109"/>
                          <a14:backgroundMark x1="24512" y1="56348" x2="24512" y2="56348"/>
                          <a14:backgroundMark x1="17480" y1="47070" x2="20508" y2="63379"/>
                          <a14:backgroundMark x1="15234" y1="48828" x2="36035" y2="79395"/>
                          <a14:backgroundMark x1="34277" y1="77344" x2="68262" y2="91406"/>
                          <a14:backgroundMark x1="71973" y1="81836" x2="82520" y2="58594"/>
                          <a14:backgroundMark x1="82715" y1="55078" x2="85449" y2="42090"/>
                          <a14:backgroundMark x1="82520" y1="35645" x2="73730" y2="19141"/>
                          <a14:backgroundMark x1="13770" y1="37109" x2="13281" y2="40137"/>
                          <a14:backgroundMark x1="13281" y1="41895" x2="16016" y2="42871"/>
                          <a14:backgroundMark x1="16504" y1="31641" x2="16016" y2="37402"/>
                          <a14:backgroundMark x1="22266" y1="22363" x2="26270" y2="19824"/>
                          <a14:backgroundMark x1="75781" y1="26367" x2="68262" y2="15820"/>
                          <a14:backgroundMark x1="68262" y1="15820" x2="59277" y2="8887"/>
                          <a14:backgroundMark x1="60254" y1="23828" x2="59961" y2="18359"/>
                          <a14:backgroundMark x1="55273" y1="29102" x2="54004" y2="33887"/>
                          <a14:backgroundMark x1="33008" y1="15820" x2="45703" y2="1162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333807" y="4318989"/>
              <a:ext cx="1766833" cy="1766833"/>
            </a:xfrm>
            <a:prstGeom prst="rect">
              <a:avLst/>
            </a:prstGeom>
          </p:spPr>
        </p:pic>
        <p:grpSp>
          <p:nvGrpSpPr>
            <p:cNvPr id="129" name="Agrupar 128">
              <a:extLst>
                <a:ext uri="{FF2B5EF4-FFF2-40B4-BE49-F238E27FC236}">
                  <a16:creationId xmlns:a16="http://schemas.microsoft.com/office/drawing/2014/main" id="{C384FA09-9C0D-4127-9EC6-597D5C553A2E}"/>
                </a:ext>
              </a:extLst>
            </p:cNvPr>
            <p:cNvGrpSpPr/>
            <p:nvPr/>
          </p:nvGrpSpPr>
          <p:grpSpPr>
            <a:xfrm>
              <a:off x="5067798" y="2450031"/>
              <a:ext cx="1708093" cy="776345"/>
              <a:chOff x="4988250" y="2417837"/>
              <a:chExt cx="1708093" cy="776345"/>
            </a:xfrm>
          </p:grpSpPr>
          <p:sp>
            <p:nvSpPr>
              <p:cNvPr id="161" name="Retângulo 160">
                <a:extLst>
                  <a:ext uri="{FF2B5EF4-FFF2-40B4-BE49-F238E27FC236}">
                    <a16:creationId xmlns:a16="http://schemas.microsoft.com/office/drawing/2014/main" id="{2285ADFA-064E-4CD4-BD6C-E8750BBEED9E}"/>
                  </a:ext>
                </a:extLst>
              </p:cNvPr>
              <p:cNvSpPr/>
              <p:nvPr/>
            </p:nvSpPr>
            <p:spPr>
              <a:xfrm>
                <a:off x="4988250" y="2417837"/>
                <a:ext cx="1708093" cy="77634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162" name="Agrupar 161">
                <a:extLst>
                  <a:ext uri="{FF2B5EF4-FFF2-40B4-BE49-F238E27FC236}">
                    <a16:creationId xmlns:a16="http://schemas.microsoft.com/office/drawing/2014/main" id="{5A2A0E1E-CB80-42F6-87D6-E0C7C2700E0E}"/>
                  </a:ext>
                </a:extLst>
              </p:cNvPr>
              <p:cNvGrpSpPr/>
              <p:nvPr/>
            </p:nvGrpSpPr>
            <p:grpSpPr>
              <a:xfrm>
                <a:off x="5763056" y="2579508"/>
                <a:ext cx="692563" cy="614674"/>
                <a:chOff x="6763803" y="2917469"/>
                <a:chExt cx="1703437" cy="1511861"/>
              </a:xfrm>
            </p:grpSpPr>
            <p:pic>
              <p:nvPicPr>
                <p:cNvPr id="167" name="Imagem 166">
                  <a:extLst>
                    <a:ext uri="{FF2B5EF4-FFF2-40B4-BE49-F238E27FC236}">
                      <a16:creationId xmlns:a16="http://schemas.microsoft.com/office/drawing/2014/main" id="{A2F7E1C9-BDD2-4859-81E8-7C56E87893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9641"/>
                <a:stretch/>
              </p:blipFill>
              <p:spPr>
                <a:xfrm>
                  <a:off x="6763803" y="3151209"/>
                  <a:ext cx="1309715" cy="1278121"/>
                </a:xfrm>
                <a:prstGeom prst="rect">
                  <a:avLst/>
                </a:prstGeom>
              </p:spPr>
            </p:pic>
            <p:pic>
              <p:nvPicPr>
                <p:cNvPr id="168" name="Imagem 167">
                  <a:extLst>
                    <a:ext uri="{FF2B5EF4-FFF2-40B4-BE49-F238E27FC236}">
                      <a16:creationId xmlns:a16="http://schemas.microsoft.com/office/drawing/2014/main" id="{71EB64E0-4348-4DA7-8691-44CAB48A033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1944" b="90926" l="10000" r="90000">
                              <a14:foregroundMark x1="51714" y1="2037" x2="51714" y2="2037"/>
                              <a14:foregroundMark x1="79429" y1="6296" x2="79429" y2="6296"/>
                              <a14:foregroundMark x1="47429" y1="90926" x2="47429" y2="9092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50726" y="3124816"/>
                  <a:ext cx="393722" cy="607456"/>
                </a:xfrm>
                <a:prstGeom prst="rect">
                  <a:avLst/>
                </a:prstGeom>
              </p:spPr>
            </p:pic>
            <p:pic>
              <p:nvPicPr>
                <p:cNvPr id="169" name="Imagem 168">
                  <a:extLst>
                    <a:ext uri="{FF2B5EF4-FFF2-40B4-BE49-F238E27FC236}">
                      <a16:creationId xmlns:a16="http://schemas.microsoft.com/office/drawing/2014/main" id="{9B8F66F6-3393-4ABB-9587-1362743FE2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073518" y="2917469"/>
                  <a:ext cx="393722" cy="360912"/>
                </a:xfrm>
                <a:prstGeom prst="rect">
                  <a:avLst/>
                </a:prstGeom>
              </p:spPr>
            </p:pic>
          </p:grpSp>
          <p:grpSp>
            <p:nvGrpSpPr>
              <p:cNvPr id="163" name="Agrupar 162">
                <a:extLst>
                  <a:ext uri="{FF2B5EF4-FFF2-40B4-BE49-F238E27FC236}">
                    <a16:creationId xmlns:a16="http://schemas.microsoft.com/office/drawing/2014/main" id="{0CCEF518-DD5D-4CD0-B551-E71D56829AC0}"/>
                  </a:ext>
                </a:extLst>
              </p:cNvPr>
              <p:cNvGrpSpPr/>
              <p:nvPr/>
            </p:nvGrpSpPr>
            <p:grpSpPr>
              <a:xfrm>
                <a:off x="5066579" y="2509156"/>
                <a:ext cx="598772" cy="627476"/>
                <a:chOff x="4831453" y="4408105"/>
                <a:chExt cx="598772" cy="627476"/>
              </a:xfrm>
            </p:grpSpPr>
            <p:pic>
              <p:nvPicPr>
                <p:cNvPr id="164" name="Imagem 163">
                  <a:extLst>
                    <a:ext uri="{FF2B5EF4-FFF2-40B4-BE49-F238E27FC236}">
                      <a16:creationId xmlns:a16="http://schemas.microsoft.com/office/drawing/2014/main" id="{070ADCE1-D512-48F8-BE5B-942E82DB0B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3">
                  <a:extLst>
                    <a:ext uri="{BEBA8EAE-BF5A-486C-A8C5-ECC9F3942E4B}">
                      <a14:imgProps xmlns:a14="http://schemas.microsoft.com/office/drawing/2010/main">
                        <a14:imgLayer r:embed="rId14">
                          <a14:imgEffect>
                            <a14:backgroundRemoval t="9227" b="83044" l="10000" r="90000">
                              <a14:backgroundMark x1="46600" y1="42222" x2="46600" y2="42222"/>
                              <a14:backgroundMark x1="47400" y1="40278" x2="55300" y2="43889"/>
                              <a14:backgroundMark x1="55300" y1="43889" x2="57500" y2="433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335" t="11466" r="7462" b="18315"/>
                <a:stretch/>
              </p:blipFill>
              <p:spPr>
                <a:xfrm>
                  <a:off x="4989822" y="4640511"/>
                  <a:ext cx="440403" cy="395070"/>
                </a:xfrm>
                <a:prstGeom prst="rect">
                  <a:avLst/>
                </a:prstGeom>
              </p:spPr>
            </p:pic>
            <p:pic>
              <p:nvPicPr>
                <p:cNvPr id="165" name="Imagem 164">
                  <a:extLst>
                    <a:ext uri="{FF2B5EF4-FFF2-40B4-BE49-F238E27FC236}">
                      <a16:creationId xmlns:a16="http://schemas.microsoft.com/office/drawing/2014/main" id="{83DD3EE6-3977-4C44-94DE-97BDE0ECAE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1944" b="90926" l="10000" r="90000">
                              <a14:foregroundMark x1="51714" y1="2037" x2="51714" y2="2037"/>
                              <a14:foregroundMark x1="79429" y1="6296" x2="79429" y2="6296"/>
                              <a14:foregroundMark x1="47429" y1="90926" x2="47429" y2="9092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4948389" y="4469169"/>
                  <a:ext cx="222110" cy="342684"/>
                </a:xfrm>
                <a:prstGeom prst="rect">
                  <a:avLst/>
                </a:prstGeom>
              </p:spPr>
            </p:pic>
            <p:pic>
              <p:nvPicPr>
                <p:cNvPr id="166" name="Imagem 165">
                  <a:extLst>
                    <a:ext uri="{FF2B5EF4-FFF2-40B4-BE49-F238E27FC236}">
                      <a16:creationId xmlns:a16="http://schemas.microsoft.com/office/drawing/2014/main" id="{45D110C2-31EB-47C9-BB35-866B6EEFF5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831453" y="4408105"/>
                  <a:ext cx="160075" cy="146735"/>
                </a:xfrm>
                <a:prstGeom prst="rect">
                  <a:avLst/>
                </a:prstGeom>
              </p:spPr>
            </p:pic>
          </p:grpSp>
        </p:grpSp>
        <p:pic>
          <p:nvPicPr>
            <p:cNvPr id="130" name="Imagem 129">
              <a:extLst>
                <a:ext uri="{FF2B5EF4-FFF2-40B4-BE49-F238E27FC236}">
                  <a16:creationId xmlns:a16="http://schemas.microsoft.com/office/drawing/2014/main" id="{934B8741-0730-44B1-877F-84660C055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87393" y="5662781"/>
              <a:ext cx="1014022" cy="1014022"/>
            </a:xfrm>
            <a:prstGeom prst="rect">
              <a:avLst/>
            </a:prstGeom>
          </p:spPr>
        </p:pic>
        <p:sp>
          <p:nvSpPr>
            <p:cNvPr id="131" name="Seta: para Cima 130">
              <a:extLst>
                <a:ext uri="{FF2B5EF4-FFF2-40B4-BE49-F238E27FC236}">
                  <a16:creationId xmlns:a16="http://schemas.microsoft.com/office/drawing/2014/main" id="{B873FD6D-9289-4992-B0C2-9BC387AEB8DC}"/>
                </a:ext>
              </a:extLst>
            </p:cNvPr>
            <p:cNvSpPr/>
            <p:nvPr/>
          </p:nvSpPr>
          <p:spPr>
            <a:xfrm>
              <a:off x="1890066" y="1494312"/>
              <a:ext cx="193433" cy="480656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32" name="Agrupar 131">
              <a:extLst>
                <a:ext uri="{FF2B5EF4-FFF2-40B4-BE49-F238E27FC236}">
                  <a16:creationId xmlns:a16="http://schemas.microsoft.com/office/drawing/2014/main" id="{297814ED-0CF8-4791-92A2-3B6D647E66D7}"/>
                </a:ext>
              </a:extLst>
            </p:cNvPr>
            <p:cNvGrpSpPr/>
            <p:nvPr/>
          </p:nvGrpSpPr>
          <p:grpSpPr>
            <a:xfrm>
              <a:off x="210454" y="4125041"/>
              <a:ext cx="4376357" cy="1985405"/>
              <a:chOff x="-33036" y="3089286"/>
              <a:chExt cx="3963091" cy="1468025"/>
            </a:xfrm>
          </p:grpSpPr>
          <p:sp>
            <p:nvSpPr>
              <p:cNvPr id="147" name="CaixaDeTexto 146">
                <a:extLst>
                  <a:ext uri="{FF2B5EF4-FFF2-40B4-BE49-F238E27FC236}">
                    <a16:creationId xmlns:a16="http://schemas.microsoft.com/office/drawing/2014/main" id="{5BA282DE-552A-4820-A7BA-0F7A04507520}"/>
                  </a:ext>
                </a:extLst>
              </p:cNvPr>
              <p:cNvSpPr txBox="1"/>
              <p:nvPr/>
            </p:nvSpPr>
            <p:spPr>
              <a:xfrm>
                <a:off x="-33036" y="4272397"/>
                <a:ext cx="3963091" cy="2849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Aplicativos para modelagem e renderização 3D</a:t>
                </a:r>
              </a:p>
            </p:txBody>
          </p:sp>
          <p:grpSp>
            <p:nvGrpSpPr>
              <p:cNvPr id="148" name="Agrupar 147">
                <a:extLst>
                  <a:ext uri="{FF2B5EF4-FFF2-40B4-BE49-F238E27FC236}">
                    <a16:creationId xmlns:a16="http://schemas.microsoft.com/office/drawing/2014/main" id="{6506014E-F57F-4174-A52F-794B96B6F9D4}"/>
                  </a:ext>
                </a:extLst>
              </p:cNvPr>
              <p:cNvGrpSpPr/>
              <p:nvPr/>
            </p:nvGrpSpPr>
            <p:grpSpPr>
              <a:xfrm>
                <a:off x="305845" y="3089286"/>
                <a:ext cx="2462621" cy="1196642"/>
                <a:chOff x="305845" y="3089286"/>
                <a:chExt cx="2462621" cy="1196642"/>
              </a:xfrm>
            </p:grpSpPr>
            <p:sp>
              <p:nvSpPr>
                <p:cNvPr id="149" name="Retângulo 148">
                  <a:extLst>
                    <a:ext uri="{FF2B5EF4-FFF2-40B4-BE49-F238E27FC236}">
                      <a16:creationId xmlns:a16="http://schemas.microsoft.com/office/drawing/2014/main" id="{F51E5FF4-1929-497D-A851-18F4B2729FA8}"/>
                    </a:ext>
                  </a:extLst>
                </p:cNvPr>
                <p:cNvSpPr/>
                <p:nvPr/>
              </p:nvSpPr>
              <p:spPr>
                <a:xfrm>
                  <a:off x="392049" y="3156323"/>
                  <a:ext cx="2216552" cy="1064164"/>
                </a:xfrm>
                <a:prstGeom prst="rect">
                  <a:avLst/>
                </a:prstGeom>
                <a:ln>
                  <a:solidFill>
                    <a:schemeClr val="tx1">
                      <a:lumMod val="95000"/>
                      <a:lumOff val="5000"/>
                    </a:schemeClr>
                  </a:solidFill>
                  <a:prstDash val="sysDash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pt-BR" sz="1000" dirty="0"/>
                </a:p>
              </p:txBody>
            </p:sp>
            <p:pic>
              <p:nvPicPr>
                <p:cNvPr id="150" name="Imagem 149">
                  <a:extLst>
                    <a:ext uri="{FF2B5EF4-FFF2-40B4-BE49-F238E27FC236}">
                      <a16:creationId xmlns:a16="http://schemas.microsoft.com/office/drawing/2014/main" id="{D6DD42C5-AA7E-4C00-8662-1F50E87262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028746" y="3266474"/>
                  <a:ext cx="452541" cy="370129"/>
                </a:xfrm>
                <a:prstGeom prst="rect">
                  <a:avLst/>
                </a:prstGeom>
              </p:spPr>
            </p:pic>
            <p:pic>
              <p:nvPicPr>
                <p:cNvPr id="151" name="Imagem 150">
                  <a:extLst>
                    <a:ext uri="{FF2B5EF4-FFF2-40B4-BE49-F238E27FC236}">
                      <a16:creationId xmlns:a16="http://schemas.microsoft.com/office/drawing/2014/main" id="{D3A74B99-A85B-47A7-A03F-DEACF3A072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2852" y="3288119"/>
                  <a:ext cx="320651" cy="320651"/>
                </a:xfrm>
                <a:prstGeom prst="rect">
                  <a:avLst/>
                </a:prstGeom>
              </p:spPr>
            </p:pic>
            <p:pic>
              <p:nvPicPr>
                <p:cNvPr id="152" name="Imagem 151">
                  <a:extLst>
                    <a:ext uri="{FF2B5EF4-FFF2-40B4-BE49-F238E27FC236}">
                      <a16:creationId xmlns:a16="http://schemas.microsoft.com/office/drawing/2014/main" id="{2C1B599A-9673-43B8-A973-B7E9483A80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4519" y="3860821"/>
                  <a:ext cx="299233" cy="291979"/>
                </a:xfrm>
                <a:prstGeom prst="rect">
                  <a:avLst/>
                </a:prstGeom>
              </p:spPr>
            </p:pic>
            <p:pic>
              <p:nvPicPr>
                <p:cNvPr id="153" name="Imagem 152">
                  <a:extLst>
                    <a:ext uri="{FF2B5EF4-FFF2-40B4-BE49-F238E27FC236}">
                      <a16:creationId xmlns:a16="http://schemas.microsoft.com/office/drawing/2014/main" id="{6C317474-E03D-4782-9939-3048E81780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33632" y="3872789"/>
                  <a:ext cx="287928" cy="287928"/>
                </a:xfrm>
                <a:prstGeom prst="rect">
                  <a:avLst/>
                </a:prstGeom>
              </p:spPr>
            </p:pic>
            <p:pic>
              <p:nvPicPr>
                <p:cNvPr id="154" name="Imagem 153">
                  <a:extLst>
                    <a:ext uri="{FF2B5EF4-FFF2-40B4-BE49-F238E27FC236}">
                      <a16:creationId xmlns:a16="http://schemas.microsoft.com/office/drawing/2014/main" id="{0580B3AD-4577-4BF2-A231-8724FEEB2D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21954" y="3298502"/>
                  <a:ext cx="292885" cy="299883"/>
                </a:xfrm>
                <a:prstGeom prst="rect">
                  <a:avLst/>
                </a:prstGeom>
              </p:spPr>
            </p:pic>
            <p:sp>
              <p:nvSpPr>
                <p:cNvPr id="155" name="CaixaDeTexto 154">
                  <a:extLst>
                    <a:ext uri="{FF2B5EF4-FFF2-40B4-BE49-F238E27FC236}">
                      <a16:creationId xmlns:a16="http://schemas.microsoft.com/office/drawing/2014/main" id="{D76192F2-44BB-42A1-A18D-9646126AC534}"/>
                    </a:ext>
                  </a:extLst>
                </p:cNvPr>
                <p:cNvSpPr txBox="1"/>
                <p:nvPr/>
              </p:nvSpPr>
              <p:spPr>
                <a:xfrm>
                  <a:off x="349824" y="3099561"/>
                  <a:ext cx="1035464" cy="2681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000" dirty="0"/>
                    <a:t>Studio Max</a:t>
                  </a:r>
                </a:p>
              </p:txBody>
            </p:sp>
            <p:sp>
              <p:nvSpPr>
                <p:cNvPr id="156" name="CaixaDeTexto 155">
                  <a:extLst>
                    <a:ext uri="{FF2B5EF4-FFF2-40B4-BE49-F238E27FC236}">
                      <a16:creationId xmlns:a16="http://schemas.microsoft.com/office/drawing/2014/main" id="{83806629-0F05-4A9F-BD0F-3F2637898F5D}"/>
                    </a:ext>
                  </a:extLst>
                </p:cNvPr>
                <p:cNvSpPr txBox="1"/>
                <p:nvPr/>
              </p:nvSpPr>
              <p:spPr>
                <a:xfrm>
                  <a:off x="1180791" y="3101827"/>
                  <a:ext cx="938616" cy="2681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000" dirty="0"/>
                    <a:t>Illustrator </a:t>
                  </a:r>
                </a:p>
              </p:txBody>
            </p:sp>
            <p:sp>
              <p:nvSpPr>
                <p:cNvPr id="157" name="CaixaDeTexto 156">
                  <a:extLst>
                    <a:ext uri="{FF2B5EF4-FFF2-40B4-BE49-F238E27FC236}">
                      <a16:creationId xmlns:a16="http://schemas.microsoft.com/office/drawing/2014/main" id="{1FA70EDF-2376-4D60-8546-BFC4DBE11EE8}"/>
                    </a:ext>
                  </a:extLst>
                </p:cNvPr>
                <p:cNvSpPr txBox="1"/>
                <p:nvPr/>
              </p:nvSpPr>
              <p:spPr>
                <a:xfrm>
                  <a:off x="1938803" y="3089286"/>
                  <a:ext cx="829663" cy="2681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000" dirty="0"/>
                    <a:t>Blender </a:t>
                  </a:r>
                </a:p>
              </p:txBody>
            </p:sp>
            <p:sp>
              <p:nvSpPr>
                <p:cNvPr id="158" name="CaixaDeTexto 157">
                  <a:extLst>
                    <a:ext uri="{FF2B5EF4-FFF2-40B4-BE49-F238E27FC236}">
                      <a16:creationId xmlns:a16="http://schemas.microsoft.com/office/drawing/2014/main" id="{E4F716A1-33B3-4D2D-95D9-A78D7DFE414A}"/>
                    </a:ext>
                  </a:extLst>
                </p:cNvPr>
                <p:cNvSpPr txBox="1"/>
                <p:nvPr/>
              </p:nvSpPr>
              <p:spPr>
                <a:xfrm>
                  <a:off x="305845" y="3628612"/>
                  <a:ext cx="962828" cy="2681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000" dirty="0"/>
                    <a:t>Adobe XD</a:t>
                  </a:r>
                </a:p>
              </p:txBody>
            </p:sp>
            <p:sp>
              <p:nvSpPr>
                <p:cNvPr id="159" name="CaixaDeTexto 158">
                  <a:extLst>
                    <a:ext uri="{FF2B5EF4-FFF2-40B4-BE49-F238E27FC236}">
                      <a16:creationId xmlns:a16="http://schemas.microsoft.com/office/drawing/2014/main" id="{BC5C7020-96E1-46A4-8FF6-CDCE2F1BBD29}"/>
                    </a:ext>
                  </a:extLst>
                </p:cNvPr>
                <p:cNvSpPr txBox="1"/>
                <p:nvPr/>
              </p:nvSpPr>
              <p:spPr>
                <a:xfrm>
                  <a:off x="1159630" y="3619066"/>
                  <a:ext cx="930546" cy="2681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000" dirty="0"/>
                    <a:t>Premiere </a:t>
                  </a:r>
                </a:p>
              </p:txBody>
            </p:sp>
            <p:pic>
              <p:nvPicPr>
                <p:cNvPr id="160" name="Imagem 159">
                  <a:extLst>
                    <a:ext uri="{FF2B5EF4-FFF2-40B4-BE49-F238E27FC236}">
                      <a16:creationId xmlns:a16="http://schemas.microsoft.com/office/drawing/2014/main" id="{48B15CC2-04BA-4872-B74D-0F23A6414A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1">
                  <a:extLst>
                    <a:ext uri="{BEBA8EAE-BF5A-486C-A8C5-ECC9F3942E4B}">
                      <a14:imgProps xmlns:a14="http://schemas.microsoft.com/office/drawing/2010/main">
                        <a14:imgLayer r:embed="rId22">
                          <a14:imgEffect>
                            <a14:backgroundRemoval t="1667" b="89907" l="300" r="98000">
                              <a14:foregroundMark x1="47500" y1="11389" x2="31600" y2="13796"/>
                              <a14:foregroundMark x1="31600" y1="13796" x2="25500" y2="16759"/>
                              <a14:foregroundMark x1="26500" y1="15278" x2="35600" y2="14352"/>
                              <a14:foregroundMark x1="35600" y1="14352" x2="65300" y2="15278"/>
                              <a14:foregroundMark x1="65300" y1="15278" x2="72400" y2="18148"/>
                              <a14:foregroundMark x1="72400" y1="18148" x2="75600" y2="27500"/>
                              <a14:foregroundMark x1="82200" y1="32407" x2="87500" y2="54815"/>
                              <a14:foregroundMark x1="87500" y1="54815" x2="82800" y2="62870"/>
                              <a14:foregroundMark x1="82800" y1="62870" x2="76800" y2="67222"/>
                              <a14:foregroundMark x1="76800" y1="67222" x2="71900" y2="73981"/>
                              <a14:foregroundMark x1="71900" y1="73981" x2="64200" y2="76852"/>
                              <a14:foregroundMark x1="64200" y1="76852" x2="44600" y2="78519"/>
                              <a14:foregroundMark x1="44600" y1="78519" x2="36700" y2="76296"/>
                              <a14:foregroundMark x1="36700" y1="76296" x2="14300" y2="61296"/>
                              <a14:foregroundMark x1="14300" y1="61296" x2="10100" y2="53611"/>
                              <a14:foregroundMark x1="10100" y1="53611" x2="11100" y2="32778"/>
                              <a14:foregroundMark x1="11100" y1="32778" x2="14400" y2="25093"/>
                              <a14:foregroundMark x1="14400" y1="25093" x2="27800" y2="16481"/>
                              <a14:foregroundMark x1="46300" y1="19444" x2="22200" y2="22037"/>
                              <a14:foregroundMark x1="22200" y1="22037" x2="20500" y2="24722"/>
                              <a14:foregroundMark x1="29400" y1="24537" x2="25200" y2="39352"/>
                              <a14:foregroundMark x1="25200" y1="39352" x2="19600" y2="41019"/>
                              <a14:foregroundMark x1="59600" y1="31944" x2="67000" y2="28889"/>
                              <a14:foregroundMark x1="67000" y1="28889" x2="67600" y2="28796"/>
                              <a14:foregroundMark x1="71900" y1="29815" x2="67300" y2="35926"/>
                              <a14:foregroundMark x1="67300" y1="35926" x2="65300" y2="37500"/>
                              <a14:foregroundMark x1="77700" y1="78333" x2="83900" y2="64907"/>
                              <a14:foregroundMark x1="83900" y1="64907" x2="90500" y2="59907"/>
                              <a14:foregroundMark x1="90500" y1="59907" x2="94800" y2="52870"/>
                              <a14:foregroundMark x1="94800" y1="52870" x2="87200" y2="30093"/>
                              <a14:foregroundMark x1="87200" y1="30093" x2="82900" y2="23519"/>
                              <a14:foregroundMark x1="82900" y1="23519" x2="82700" y2="22870"/>
                              <a14:foregroundMark x1="54600" y1="2500" x2="37400" y2="5093"/>
                              <a14:foregroundMark x1="37400" y1="5093" x2="37400" y2="5093"/>
                              <a14:foregroundMark x1="60100" y1="7593" x2="70800" y2="10833"/>
                              <a14:foregroundMark x1="70800" y1="10833" x2="77100" y2="16204"/>
                              <a14:foregroundMark x1="77100" y1="16204" x2="84700" y2="18519"/>
                              <a14:foregroundMark x1="84700" y1="18519" x2="92100" y2="31759"/>
                              <a14:foregroundMark x1="95500" y1="39815" x2="98000" y2="46944"/>
                              <a14:foregroundMark x1="98000" y1="46944" x2="98000" y2="52315"/>
                              <a14:foregroundMark x1="49100" y1="1667" x2="43100" y2="2963"/>
                              <a14:foregroundMark x1="6600" y1="28148" x2="300" y2="43796"/>
                              <a14:foregroundMark x1="300" y1="43796" x2="5200" y2="55278"/>
                              <a14:foregroundMark x1="8400" y1="60926" x2="12000" y2="67870"/>
                              <a14:foregroundMark x1="12000" y1="67870" x2="25100" y2="75648"/>
                              <a14:foregroundMark x1="25100" y1="75648" x2="40600" y2="79352"/>
                              <a14:foregroundMark x1="71000" y1="81667" x2="53500" y2="85093"/>
                              <a14:foregroundMark x1="53500" y1="85093" x2="27900" y2="83704"/>
                              <a14:foregroundMark x1="27900" y1="83704" x2="26000" y2="81944"/>
                              <a14:foregroundMark x1="52700" y1="87870" x2="60300" y2="87593"/>
                              <a14:foregroundMark x1="60300" y1="87593" x2="62600" y2="87593"/>
                              <a14:foregroundMark x1="45000" y1="89074" x2="53900" y2="89907"/>
                              <a14:foregroundMark x1="54300" y1="35741" x2="53879" y2="38857"/>
                              <a14:foregroundMark x1="48530" y1="56438" x2="48600" y2="59815"/>
                              <a14:foregroundMark x1="47900" y1="26296" x2="48049" y2="33412"/>
                              <a14:foregroundMark x1="51977" y1="47707" x2="50700" y2="69259"/>
                              <a14:foregroundMark x1="52900" y1="32130" x2="52522" y2="38516"/>
                              <a14:foregroundMark x1="34599" y1="45833" x2="31000" y2="45833"/>
                              <a14:foregroundMark x1="45166" y1="45833" x2="38065" y2="45833"/>
                              <a14:foregroundMark x1="53337" y1="46493" x2="66200" y2="48056"/>
                              <a14:foregroundMark x1="48625" y1="45920" x2="48922" y2="45956"/>
                              <a14:foregroundMark x1="39990" y1="44871" x2="45241" y2="45509"/>
                              <a14:foregroundMark x1="34200" y1="44167" x2="34415" y2="44193"/>
                              <a14:foregroundMark x1="71800" y1="48056" x2="71800" y2="48056"/>
                              <a14:foregroundMark x1="70400" y1="44167" x2="60200" y2="44815"/>
                              <a14:foregroundMark x1="47700" y1="26481" x2="47700" y2="58519"/>
                              <a14:foregroundMark x1="50700" y1="37037" x2="60600" y2="43519"/>
                              <a14:foregroundMark x1="60600" y1="43519" x2="71400" y2="45000"/>
                              <a14:foregroundMark x1="74900" y1="46852" x2="64700" y2="51944"/>
                              <a14:foregroundMark x1="64700" y1="51944" x2="53500" y2="52685"/>
                              <a14:foregroundMark x1="53500" y1="52685" x2="53700" y2="63519"/>
                              <a14:foregroundMark x1="53700" y1="63519" x2="25700" y2="46204"/>
                              <a14:foregroundMark x1="25700" y1="46204" x2="36300" y2="41296"/>
                              <a14:foregroundMark x1="36300" y1="41296" x2="43500" y2="41296"/>
                              <a14:foregroundMark x1="43300" y1="44074" x2="43900" y2="52315"/>
                              <a14:foregroundMark x1="38100" y1="44722" x2="38600" y2="43241"/>
                              <a14:foregroundMark x1="50000" y1="43889" x2="51400" y2="33519"/>
                              <a14:foregroundMark x1="51400" y1="33519" x2="48600" y2="24907"/>
                              <a14:foregroundMark x1="46700" y1="24537" x2="41900" y2="34444"/>
                              <a14:foregroundMark x1="41900" y1="34444" x2="42300" y2="34815"/>
                              <a14:foregroundMark x1="55300" y1="30556" x2="47000" y2="23519"/>
                              <a14:foregroundMark x1="47000" y1="23519" x2="45800" y2="23889"/>
                              <a14:foregroundMark x1="53300" y1="42222" x2="51900" y2="47963"/>
                              <a14:foregroundMark x1="51000" y1="48611" x2="51800" y2="41944"/>
                              <a14:foregroundMark x1="50200" y1="41111" x2="49800" y2="34167"/>
                              <a14:foregroundMark x1="55100" y1="65833" x2="44900" y2="62870"/>
                              <a14:foregroundMark x1="48400" y1="63241" x2="50300" y2="59167"/>
                              <a14:foregroundMark x1="50500" y1="60278" x2="47500" y2="64537"/>
                              <a14:foregroundMark x1="47000" y1="53519" x2="42400" y2="51667"/>
                              <a14:foregroundMark x1="50000" y1="50185" x2="46300" y2="52037"/>
                              <a14:foregroundMark x1="52500" y1="43426" x2="47300" y2="53519"/>
                              <a14:foregroundMark x1="47300" y1="53519" x2="49600" y2="50185"/>
                              <a14:foregroundMark x1="50700" y1="44259" x2="47900" y2="41481"/>
                              <a14:foregroundMark x1="45300" y1="41574" x2="46800" y2="40648"/>
                              <a14:foregroundMark x1="52100" y1="35278" x2="47400" y2="33796"/>
                              <a14:foregroundMark x1="48800" y1="34907" x2="53000" y2="37685"/>
                              <a14:foregroundMark x1="50300" y1="33611" x2="50700" y2="32870"/>
                              <a14:foregroundMark x1="50200" y1="33796" x2="48800" y2="32685"/>
                              <a14:foregroundMark x1="51000" y1="39630" x2="51900" y2="41481"/>
                              <a14:foregroundMark x1="38600" y1="43241" x2="49800" y2="39259"/>
                              <a14:foregroundMark x1="49800" y1="39259" x2="55300" y2="44907"/>
                              <a14:foregroundMark x1="52600" y1="43704" x2="35300" y2="45833"/>
                              <a14:foregroundMark x1="34000" y1="45185" x2="40700" y2="44352"/>
                              <a14:foregroundMark x1="52100" y1="42222" x2="51900" y2="40278"/>
                              <a14:foregroundMark x1="49500" y1="32870" x2="52800" y2="44630"/>
                              <a14:foregroundMark x1="52800" y1="44630" x2="49700" y2="33981"/>
                              <a14:foregroundMark x1="49700" y1="33981" x2="50700" y2="37407"/>
                              <a14:foregroundMark x1="53700" y1="43704" x2="55600" y2="41481"/>
                              <a14:foregroundMark x1="46000" y1="50556" x2="44600" y2="58704"/>
                              <a14:foregroundMark x1="48400" y1="46852" x2="45400" y2="49444"/>
                              <a14:foregroundMark x1="56100" y1="44259" x2="54200" y2="41574"/>
                              <a14:backgroundMark x1="8900" y1="3611" x2="8900" y2="3611"/>
                              <a14:backgroundMark x1="9300" y1="3611" x2="4300" y2="9352"/>
                              <a14:backgroundMark x1="19100" y1="2315" x2="200" y2="12870"/>
                              <a14:backgroundMark x1="55705" y1="42207" x2="55364" y2="42511"/>
                              <a14:backgroundMark x1="45999" y1="49740" x2="45811" y2="5054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7725"/>
                <a:stretch/>
              </p:blipFill>
              <p:spPr>
                <a:xfrm flipH="1">
                  <a:off x="2262925" y="3882746"/>
                  <a:ext cx="480069" cy="403182"/>
                </a:xfrm>
                <a:prstGeom prst="rect">
                  <a:avLst/>
                </a:prstGeom>
              </p:spPr>
            </p:pic>
          </p:grpSp>
        </p:grpSp>
        <p:sp>
          <p:nvSpPr>
            <p:cNvPr id="133" name="CaixaDeTexto 132">
              <a:extLst>
                <a:ext uri="{FF2B5EF4-FFF2-40B4-BE49-F238E27FC236}">
                  <a16:creationId xmlns:a16="http://schemas.microsoft.com/office/drawing/2014/main" id="{46F60118-9F4F-4604-BBF7-E0421A35C96F}"/>
                </a:ext>
              </a:extLst>
            </p:cNvPr>
            <p:cNvSpPr txBox="1"/>
            <p:nvPr/>
          </p:nvSpPr>
          <p:spPr>
            <a:xfrm>
              <a:off x="8194332" y="354175"/>
              <a:ext cx="7152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b="1" dirty="0"/>
                <a:t>4G</a:t>
              </a:r>
            </a:p>
          </p:txBody>
        </p:sp>
        <p:grpSp>
          <p:nvGrpSpPr>
            <p:cNvPr id="134" name="Agrupar 133">
              <a:extLst>
                <a:ext uri="{FF2B5EF4-FFF2-40B4-BE49-F238E27FC236}">
                  <a16:creationId xmlns:a16="http://schemas.microsoft.com/office/drawing/2014/main" id="{5911266D-78D0-4804-8EB9-0BE34598A80E}"/>
                </a:ext>
              </a:extLst>
            </p:cNvPr>
            <p:cNvGrpSpPr/>
            <p:nvPr/>
          </p:nvGrpSpPr>
          <p:grpSpPr>
            <a:xfrm>
              <a:off x="8569055" y="1783267"/>
              <a:ext cx="2671902" cy="1892140"/>
              <a:chOff x="8407648" y="2175528"/>
              <a:chExt cx="2671902" cy="1892140"/>
            </a:xfrm>
          </p:grpSpPr>
          <p:pic>
            <p:nvPicPr>
              <p:cNvPr id="142" name="Imagem 141">
                <a:extLst>
                  <a:ext uri="{FF2B5EF4-FFF2-40B4-BE49-F238E27FC236}">
                    <a16:creationId xmlns:a16="http://schemas.microsoft.com/office/drawing/2014/main" id="{D5CDB931-DA65-4EB1-AEB1-7E5A1397F7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>
                <a:extLst>
                  <a:ext uri="{BEBA8EAE-BF5A-486C-A8C5-ECC9F3942E4B}">
                    <a14:imgProps xmlns:a14="http://schemas.microsoft.com/office/drawing/2010/main">
                      <a14:imgLayer r:embed="rId24">
                        <a14:imgEffect>
                          <a14:backgroundRemoval t="4000" b="93778" l="1786" r="94643">
                            <a14:foregroundMark x1="37500" y1="31111" x2="37500" y2="31111"/>
                            <a14:foregroundMark x1="62054" y1="22667" x2="39286" y2="27556"/>
                            <a14:foregroundMark x1="67411" y1="22667" x2="33929" y2="15556"/>
                            <a14:foregroundMark x1="71875" y1="12889" x2="14732" y2="35111"/>
                            <a14:foregroundMark x1="14732" y1="35111" x2="12054" y2="64444"/>
                            <a14:foregroundMark x1="7589" y1="59556" x2="44643" y2="9778"/>
                            <a14:foregroundMark x1="44643" y1="9778" x2="78125" y2="16444"/>
                            <a14:foregroundMark x1="64732" y1="9333" x2="39732" y2="7556"/>
                            <a14:foregroundMark x1="76786" y1="19556" x2="46429" y2="25778"/>
                            <a14:foregroundMark x1="81321" y1="48760" x2="83482" y2="75556"/>
                            <a14:foregroundMark x1="80722" y1="41333" x2="81057" y2="45489"/>
                            <a14:foregroundMark x1="78571" y1="14667" x2="80722" y2="41333"/>
                            <a14:foregroundMark x1="83482" y1="75556" x2="23214" y2="84000"/>
                            <a14:foregroundMark x1="23214" y1="84000" x2="22768" y2="83556"/>
                            <a14:foregroundMark x1="91964" y1="71111" x2="84821" y2="24000"/>
                            <a14:foregroundMark x1="58929" y1="4444" x2="41518" y2="4889"/>
                            <a14:foregroundMark x1="94196" y1="37778" x2="95089" y2="57778"/>
                            <a14:foregroundMark x1="62054" y1="94222" x2="36607" y2="93333"/>
                            <a14:foregroundMark x1="2679" y1="57778" x2="1786" y2="42667"/>
                            <a14:backgroundMark x1="75000" y1="56000" x2="78125" y2="48444"/>
                            <a14:backgroundMark x1="79018" y1="48000" x2="79018" y2="39111"/>
                            <a14:backgroundMark x1="78125" y1="49778" x2="77232" y2="33333"/>
                            <a14:backgroundMark x1="80357" y1="47556" x2="79018" y2="36000"/>
                            <a14:backgroundMark x1="80357" y1="56444" x2="79911" y2="30667"/>
                            <a14:backgroundMark x1="80357" y1="54667" x2="80357" y2="4444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57531" y="2528157"/>
                <a:ext cx="664257" cy="667223"/>
              </a:xfrm>
              <a:prstGeom prst="rect">
                <a:avLst/>
              </a:prstGeom>
            </p:spPr>
          </p:pic>
          <p:pic>
            <p:nvPicPr>
              <p:cNvPr id="143" name="Imagem 142">
                <a:extLst>
                  <a:ext uri="{FF2B5EF4-FFF2-40B4-BE49-F238E27FC236}">
                    <a16:creationId xmlns:a16="http://schemas.microsoft.com/office/drawing/2014/main" id="{491CAFD8-AD95-43C6-8CD0-9A8EBC6572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43274" y="2281747"/>
                <a:ext cx="459713" cy="608236"/>
              </a:xfrm>
              <a:prstGeom prst="rect">
                <a:avLst/>
              </a:prstGeom>
            </p:spPr>
          </p:pic>
          <p:pic>
            <p:nvPicPr>
              <p:cNvPr id="144" name="Imagem 143">
                <a:extLst>
                  <a:ext uri="{FF2B5EF4-FFF2-40B4-BE49-F238E27FC236}">
                    <a16:creationId xmlns:a16="http://schemas.microsoft.com/office/drawing/2014/main" id="{1484781B-B392-4A6F-A22B-5F207403FF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6">
                <a:extLst>
                  <a:ext uri="{BEBA8EAE-BF5A-486C-A8C5-ECC9F3942E4B}">
                    <a14:imgProps xmlns:a14="http://schemas.microsoft.com/office/drawing/2010/main">
                      <a14:imgLayer r:embed="rId27">
                        <a14:imgEffect>
                          <a14:backgroundRemoval t="10000" b="90000" l="10000" r="90000">
                            <a14:foregroundMark x1="42167" y1="24762" x2="42167" y2="24762"/>
                            <a14:foregroundMark x1="47917" y1="23016" x2="47917" y2="23016"/>
                            <a14:foregroundMark x1="52833" y1="23968" x2="52833" y2="23968"/>
                            <a14:foregroundMark x1="56417" y1="25873" x2="56417" y2="25873"/>
                            <a14:foregroundMark x1="63500" y1="35873" x2="63500" y2="35873"/>
                            <a14:foregroundMark x1="65250" y1="34603" x2="65250" y2="34603"/>
                            <a14:foregroundMark x1="35333" y1="35079" x2="35333" y2="35079"/>
                            <a14:foregroundMark x1="32167" y1="34603" x2="32167" y2="34603"/>
                            <a14:foregroundMark x1="38083" y1="35397" x2="38083" y2="3539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693" t="17056" r="25983" b="19059"/>
              <a:stretch/>
            </p:blipFill>
            <p:spPr>
              <a:xfrm>
                <a:off x="9333284" y="3277630"/>
                <a:ext cx="1114747" cy="790038"/>
              </a:xfrm>
              <a:prstGeom prst="rect">
                <a:avLst/>
              </a:prstGeom>
            </p:spPr>
          </p:pic>
          <p:sp>
            <p:nvSpPr>
              <p:cNvPr id="145" name="CaixaDeTexto 144">
                <a:extLst>
                  <a:ext uri="{FF2B5EF4-FFF2-40B4-BE49-F238E27FC236}">
                    <a16:creationId xmlns:a16="http://schemas.microsoft.com/office/drawing/2014/main" id="{9DF86C4C-844E-4EC9-A6E7-621328B56303}"/>
                  </a:ext>
                </a:extLst>
              </p:cNvPr>
              <p:cNvSpPr txBox="1"/>
              <p:nvPr/>
            </p:nvSpPr>
            <p:spPr>
              <a:xfrm>
                <a:off x="9816512" y="2175528"/>
                <a:ext cx="1263038" cy="373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050" dirty="0"/>
                  <a:t>Spring Web</a:t>
                </a:r>
              </a:p>
            </p:txBody>
          </p:sp>
          <p:pic>
            <p:nvPicPr>
              <p:cNvPr id="146" name="Imagem 145">
                <a:extLst>
                  <a:ext uri="{FF2B5EF4-FFF2-40B4-BE49-F238E27FC236}">
                    <a16:creationId xmlns:a16="http://schemas.microsoft.com/office/drawing/2014/main" id="{0F130A3E-4682-488C-9864-9B5493FA66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407648" y="2954783"/>
                <a:ext cx="936922" cy="790752"/>
              </a:xfrm>
              <a:prstGeom prst="rect">
                <a:avLst/>
              </a:prstGeom>
            </p:spPr>
          </p:pic>
        </p:grpSp>
        <p:pic>
          <p:nvPicPr>
            <p:cNvPr id="135" name="Imagem 134">
              <a:extLst>
                <a:ext uri="{FF2B5EF4-FFF2-40B4-BE49-F238E27FC236}">
                  <a16:creationId xmlns:a16="http://schemas.microsoft.com/office/drawing/2014/main" id="{1A4158D9-3578-4CC7-B712-2DFDF765B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BEBA8EAE-BF5A-486C-A8C5-ECC9F3942E4B}">
                  <a14:imgProps xmlns:a14="http://schemas.microsoft.com/office/drawing/2010/main">
                    <a14:imgLayer r:embed="rId30">
                      <a14:imgEffect>
                        <a14:backgroundRemoval t="9028" b="88889" l="3152" r="97708">
                          <a14:foregroundMark x1="3152" y1="38194" x2="3152" y2="38194"/>
                          <a14:foregroundMark x1="33238" y1="50000" x2="33238" y2="50000"/>
                          <a14:foregroundMark x1="30372" y1="50000" x2="30372" y2="50000"/>
                          <a14:foregroundMark x1="46132" y1="57639" x2="46132" y2="57639"/>
                          <a14:foregroundMark x1="48424" y1="54167" x2="48424" y2="54167"/>
                          <a14:foregroundMark x1="55301" y1="54167" x2="55301" y2="54167"/>
                          <a14:foregroundMark x1="66476" y1="52083" x2="66476" y2="52083"/>
                          <a14:foregroundMark x1="62178" y1="47917" x2="62178" y2="47917"/>
                          <a14:foregroundMark x1="62178" y1="45833" x2="62178" y2="45833"/>
                          <a14:foregroundMark x1="68768" y1="54167" x2="68768" y2="54167"/>
                          <a14:foregroundMark x1="75645" y1="54167" x2="75645" y2="54167"/>
                          <a14:foregroundMark x1="79370" y1="54167" x2="79370" y2="54167"/>
                          <a14:foregroundMark x1="93696" y1="54167" x2="93696" y2="54167"/>
                          <a14:foregroundMark x1="97708" y1="55556" x2="97708" y2="55556"/>
                          <a14:foregroundMark x1="14327" y1="52083" x2="14327" y2="5208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485348" y="5450514"/>
              <a:ext cx="1978235" cy="816234"/>
            </a:xfrm>
            <a:prstGeom prst="rect">
              <a:avLst/>
            </a:prstGeom>
          </p:spPr>
        </p:pic>
        <p:cxnSp>
          <p:nvCxnSpPr>
            <p:cNvPr id="136" name="Conector de Seta Reta 135">
              <a:extLst>
                <a:ext uri="{FF2B5EF4-FFF2-40B4-BE49-F238E27FC236}">
                  <a16:creationId xmlns:a16="http://schemas.microsoft.com/office/drawing/2014/main" id="{BB770F1C-886A-4EB7-BE19-35437245EBDE}"/>
                </a:ext>
              </a:extLst>
            </p:cNvPr>
            <p:cNvCxnSpPr>
              <a:cxnSpLocks/>
            </p:cNvCxnSpPr>
            <p:nvPr/>
          </p:nvCxnSpPr>
          <p:spPr>
            <a:xfrm>
              <a:off x="8663216" y="5399418"/>
              <a:ext cx="542186" cy="3439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37" name="Agrupar 136">
              <a:extLst>
                <a:ext uri="{FF2B5EF4-FFF2-40B4-BE49-F238E27FC236}">
                  <a16:creationId xmlns:a16="http://schemas.microsoft.com/office/drawing/2014/main" id="{8F8493EF-2B5B-4AE2-85D5-502ED5111FF3}"/>
                </a:ext>
              </a:extLst>
            </p:cNvPr>
            <p:cNvGrpSpPr/>
            <p:nvPr/>
          </p:nvGrpSpPr>
          <p:grpSpPr>
            <a:xfrm>
              <a:off x="5348167" y="3628867"/>
              <a:ext cx="2793017" cy="1084819"/>
              <a:chOff x="5410968" y="3428999"/>
              <a:chExt cx="4644602" cy="1590675"/>
            </a:xfrm>
          </p:grpSpPr>
          <p:pic>
            <p:nvPicPr>
              <p:cNvPr id="140" name="Imagem 139">
                <a:extLst>
                  <a:ext uri="{FF2B5EF4-FFF2-40B4-BE49-F238E27FC236}">
                    <a16:creationId xmlns:a16="http://schemas.microsoft.com/office/drawing/2014/main" id="{48944470-5361-4B95-B9D3-3CFE7BDE230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1"/>
              <a:srcRect l="70817"/>
              <a:stretch/>
            </p:blipFill>
            <p:spPr>
              <a:xfrm>
                <a:off x="7862420" y="3428999"/>
                <a:ext cx="2193150" cy="1590675"/>
              </a:xfrm>
              <a:prstGeom prst="rect">
                <a:avLst/>
              </a:prstGeom>
            </p:spPr>
          </p:pic>
          <p:pic>
            <p:nvPicPr>
              <p:cNvPr id="141" name="Imagem 140">
                <a:extLst>
                  <a:ext uri="{FF2B5EF4-FFF2-40B4-BE49-F238E27FC236}">
                    <a16:creationId xmlns:a16="http://schemas.microsoft.com/office/drawing/2014/main" id="{CFBD8CA7-8EDE-4055-AB54-DCF0FADC4B7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2"/>
              <a:srcRect l="-1" r="66954"/>
              <a:stretch/>
            </p:blipFill>
            <p:spPr>
              <a:xfrm>
                <a:off x="5410968" y="3428999"/>
                <a:ext cx="2483541" cy="1590675"/>
              </a:xfrm>
              <a:prstGeom prst="rect">
                <a:avLst/>
              </a:prstGeom>
            </p:spPr>
          </p:pic>
        </p:grpSp>
        <p:cxnSp>
          <p:nvCxnSpPr>
            <p:cNvPr id="138" name="Conector de Seta Reta 137">
              <a:extLst>
                <a:ext uri="{FF2B5EF4-FFF2-40B4-BE49-F238E27FC236}">
                  <a16:creationId xmlns:a16="http://schemas.microsoft.com/office/drawing/2014/main" id="{E9BFB0F0-A1CC-4F04-B98C-99F0D9C47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52778" y="3372061"/>
              <a:ext cx="551711" cy="4831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Conector de Seta Reta 138">
              <a:extLst>
                <a:ext uri="{FF2B5EF4-FFF2-40B4-BE49-F238E27FC236}">
                  <a16:creationId xmlns:a16="http://schemas.microsoft.com/office/drawing/2014/main" id="{0E14A225-D977-4823-A9C1-6A8CD0ECE44D}"/>
                </a:ext>
              </a:extLst>
            </p:cNvPr>
            <p:cNvCxnSpPr>
              <a:cxnSpLocks/>
            </p:cNvCxnSpPr>
            <p:nvPr/>
          </p:nvCxnSpPr>
          <p:spPr>
            <a:xfrm>
              <a:off x="7032057" y="4669553"/>
              <a:ext cx="492695" cy="4461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84" name="Retângulo 183">
            <a:extLst>
              <a:ext uri="{FF2B5EF4-FFF2-40B4-BE49-F238E27FC236}">
                <a16:creationId xmlns:a16="http://schemas.microsoft.com/office/drawing/2014/main" id="{686FB1C8-BC3B-468D-9F93-6C85C201A4B4}"/>
              </a:ext>
            </a:extLst>
          </p:cNvPr>
          <p:cNvSpPr/>
          <p:nvPr/>
        </p:nvSpPr>
        <p:spPr>
          <a:xfrm>
            <a:off x="276292" y="38328"/>
            <a:ext cx="8655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800" b="1" dirty="0">
                <a:solidFill>
                  <a:srgbClr val="0070C0"/>
                </a:solidFill>
                <a:latin typeface="Poppins"/>
              </a:rPr>
              <a:t>LLD-LOW LEVEL DESIGN</a:t>
            </a:r>
          </a:p>
        </p:txBody>
      </p:sp>
    </p:spTree>
    <p:extLst>
      <p:ext uri="{BB962C8B-B14F-4D97-AF65-F5344CB8AC3E}">
        <p14:creationId xmlns:p14="http://schemas.microsoft.com/office/powerpoint/2010/main" val="2201950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Imagem 75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76B38A03-F9F2-4BCB-8160-17AF1C1BDE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3" b="96674" l="408" r="97554">
                        <a14:foregroundMark x1="11825" y1="18711" x2="11825" y2="18711"/>
                        <a14:foregroundMark x1="11825" y1="18711" x2="11825" y2="18711"/>
                        <a14:foregroundMark x1="9786" y1="18919" x2="14373" y2="19543"/>
                        <a14:foregroundMark x1="22528" y1="20790" x2="29664" y2="20790"/>
                        <a14:foregroundMark x1="37003" y1="20374" x2="44444" y2="20998"/>
                        <a14:foregroundMark x1="51988" y1="20998" x2="55963" y2="20998"/>
                        <a14:foregroundMark x1="65036" y1="20998" x2="68298" y2="21414"/>
                        <a14:foregroundMark x1="74822" y1="20374" x2="74822" y2="20374"/>
                        <a14:foregroundMark x1="85423" y1="13929" x2="85423" y2="13929"/>
                        <a14:foregroundMark x1="80734" y1="27651" x2="84098" y2="27651"/>
                        <a14:foregroundMark x1="85015" y1="14137" x2="87054" y2="15385"/>
                        <a14:foregroundMark x1="96432" y1="11435" x2="96432" y2="11435"/>
                        <a14:foregroundMark x1="34964" y1="18295" x2="34964" y2="18295"/>
                        <a14:foregroundMark x1="31091" y1="51975" x2="33945" y2="51975"/>
                        <a14:foregroundMark x1="19878" y1="50104" x2="23955" y2="49688"/>
                        <a14:foregroundMark x1="10805" y1="50312" x2="14169" y2="50312"/>
                        <a14:foregroundMark x1="39551" y1="49272" x2="37207" y2="49272"/>
                        <a14:foregroundMark x1="52599" y1="50728" x2="54842" y2="50728"/>
                        <a14:foregroundMark x1="64424" y1="50312" x2="66055" y2="50936"/>
                        <a14:foregroundMark x1="66259" y1="50936" x2="66259" y2="50936"/>
                        <a14:foregroundMark x1="62385" y1="50104" x2="66769" y2="50104"/>
                        <a14:foregroundMark x1="80428" y1="42620" x2="85423" y2="42620"/>
                        <a14:foregroundMark x1="86340" y1="58212" x2="82365" y2="58212"/>
                        <a14:foregroundMark x1="78797" y1="76923" x2="80530" y2="76715"/>
                        <a14:foregroundMark x1="72885" y1="50728" x2="72885" y2="50728"/>
                        <a14:foregroundMark x1="72987" y1="49272" x2="73293" y2="51351"/>
                        <a14:foregroundMark x1="97859" y1="48233" x2="97757" y2="50312"/>
                        <a14:foregroundMark x1="92559" y1="27443" x2="96432" y2="26611"/>
                        <a14:foregroundMark x1="97044" y1="29314" x2="95107" y2="28898"/>
                        <a14:foregroundMark x1="62691" y1="82744" x2="60449" y2="89605"/>
                        <a14:foregroundMark x1="917" y1="8108" x2="408" y2="23701"/>
                        <a14:foregroundMark x1="1019" y1="34096" x2="917" y2="25988"/>
                        <a14:foregroundMark x1="1019" y1="64241" x2="1631" y2="49688"/>
                        <a14:foregroundMark x1="1631" y1="49688" x2="1019" y2="44075"/>
                        <a14:foregroundMark x1="917" y1="72349" x2="612" y2="86071"/>
                        <a14:foregroundMark x1="612" y1="86071" x2="612" y2="86071"/>
                        <a14:foregroundMark x1="714" y1="96881" x2="1937" y2="86694"/>
                        <a14:foregroundMark x1="1019" y1="2703" x2="8257" y2="2911"/>
                        <a14:foregroundMark x1="8257" y1="2911" x2="15698" y2="1663"/>
                        <a14:foregroundMark x1="15698" y1="1663" x2="18552" y2="2287"/>
                        <a14:foregroundMark x1="55963" y1="2703" x2="63609" y2="2911"/>
                        <a14:foregroundMark x1="63609" y1="2911" x2="70336" y2="2079"/>
                        <a14:foregroundMark x1="70336" y1="2079" x2="93272" y2="22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92" y="546875"/>
            <a:ext cx="8569841" cy="4201931"/>
          </a:xfrm>
          <a:prstGeom prst="rect">
            <a:avLst/>
          </a:prstGeom>
          <a:noFill/>
        </p:spPr>
      </p:pic>
      <p:sp>
        <p:nvSpPr>
          <p:cNvPr id="111" name="Google Shape;450;p26">
            <a:extLst>
              <a:ext uri="{FF2B5EF4-FFF2-40B4-BE49-F238E27FC236}">
                <a16:creationId xmlns:a16="http://schemas.microsoft.com/office/drawing/2014/main" id="{76F61042-98CC-4338-A814-32D4892E0F5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78003" y="4734132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bg1"/>
                </a:solidFill>
              </a:rPr>
              <a:t>15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7" name="Retângulo 76">
            <a:extLst>
              <a:ext uri="{FF2B5EF4-FFF2-40B4-BE49-F238E27FC236}">
                <a16:creationId xmlns:a16="http://schemas.microsoft.com/office/drawing/2014/main" id="{8D93A7E2-83D0-425C-83AF-5F9DCAC03DE5}"/>
              </a:ext>
            </a:extLst>
          </p:cNvPr>
          <p:cNvSpPr/>
          <p:nvPr/>
        </p:nvSpPr>
        <p:spPr>
          <a:xfrm>
            <a:off x="276292" y="38328"/>
            <a:ext cx="8655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800" b="1" dirty="0">
                <a:solidFill>
                  <a:srgbClr val="0070C0"/>
                </a:solidFill>
                <a:latin typeface="Poppins"/>
              </a:rPr>
              <a:t>BPMN</a:t>
            </a:r>
          </a:p>
        </p:txBody>
      </p:sp>
    </p:spTree>
    <p:extLst>
      <p:ext uri="{BB962C8B-B14F-4D97-AF65-F5344CB8AC3E}">
        <p14:creationId xmlns:p14="http://schemas.microsoft.com/office/powerpoint/2010/main" val="1919811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450;p26">
            <a:extLst>
              <a:ext uri="{FF2B5EF4-FFF2-40B4-BE49-F238E27FC236}">
                <a16:creationId xmlns:a16="http://schemas.microsoft.com/office/drawing/2014/main" id="{76F61042-98CC-4338-A814-32D4892E0F5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78003" y="4734132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bg1"/>
                </a:solidFill>
              </a:rPr>
              <a:t>16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7" name="Retângulo 76">
            <a:extLst>
              <a:ext uri="{FF2B5EF4-FFF2-40B4-BE49-F238E27FC236}">
                <a16:creationId xmlns:a16="http://schemas.microsoft.com/office/drawing/2014/main" id="{8D93A7E2-83D0-425C-83AF-5F9DCAC03DE5}"/>
              </a:ext>
            </a:extLst>
          </p:cNvPr>
          <p:cNvSpPr/>
          <p:nvPr/>
        </p:nvSpPr>
        <p:spPr>
          <a:xfrm>
            <a:off x="244471" y="328943"/>
            <a:ext cx="8655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pt-BR" sz="2800" b="1" dirty="0">
              <a:solidFill>
                <a:srgbClr val="0070C0"/>
              </a:solidFill>
              <a:latin typeface="Poppins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C87EC1E-5894-4339-B880-D2794C8132D8}"/>
              </a:ext>
            </a:extLst>
          </p:cNvPr>
          <p:cNvSpPr/>
          <p:nvPr/>
        </p:nvSpPr>
        <p:spPr>
          <a:xfrm>
            <a:off x="276292" y="27039"/>
            <a:ext cx="8655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800" b="1" dirty="0">
                <a:solidFill>
                  <a:schemeClr val="accent2">
                    <a:lumMod val="75000"/>
                  </a:schemeClr>
                </a:solidFill>
                <a:latin typeface="Poppins"/>
              </a:rPr>
              <a:t>Diagrama</a:t>
            </a:r>
            <a:r>
              <a:rPr lang="pt-BR" sz="2800" b="1" dirty="0">
                <a:solidFill>
                  <a:srgbClr val="0070C0"/>
                </a:solidFill>
                <a:latin typeface="Poppins"/>
              </a:rPr>
              <a:t> Banco de Dados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628EA84-822B-4C85-96B8-038B46EBEC9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0669" y="1438006"/>
            <a:ext cx="8526302" cy="244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73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5"/>
          <p:cNvSpPr txBox="1">
            <a:spLocks noGrp="1"/>
          </p:cNvSpPr>
          <p:nvPr>
            <p:ph type="ctrTitle"/>
          </p:nvPr>
        </p:nvSpPr>
        <p:spPr>
          <a:xfrm>
            <a:off x="63995" y="1575806"/>
            <a:ext cx="5022609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DEEP D</a:t>
            </a:r>
            <a:r>
              <a:rPr lang="pt-BR" dirty="0">
                <a:solidFill>
                  <a:srgbClr val="0070C0"/>
                </a:solidFill>
              </a:rPr>
              <a:t>IVE - INOVAÇÃO</a:t>
            </a:r>
            <a:r>
              <a:rPr lang="en" dirty="0">
                <a:solidFill>
                  <a:srgbClr val="0070C0"/>
                </a:solidFill>
              </a:rPr>
              <a:t> </a:t>
            </a:r>
            <a:endParaRPr dirty="0">
              <a:solidFill>
                <a:srgbClr val="0070C0"/>
              </a:solidFill>
            </a:endParaRPr>
          </a:p>
        </p:txBody>
      </p:sp>
      <p:pic>
        <p:nvPicPr>
          <p:cNvPr id="5" name="Imagem 4" descr="Uma imagem contendo objeto&#10;&#10;Descrição gerada automaticamente">
            <a:extLst>
              <a:ext uri="{FF2B5EF4-FFF2-40B4-BE49-F238E27FC236}">
                <a16:creationId xmlns:a16="http://schemas.microsoft.com/office/drawing/2014/main" id="{2D591FC7-2466-470E-AC7C-BCC9BDBE7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21065">
            <a:off x="4001475" y="3106146"/>
            <a:ext cx="1964493" cy="1835573"/>
          </a:xfrm>
          <a:prstGeom prst="rect">
            <a:avLst/>
          </a:prstGeom>
          <a:scene3d>
            <a:camera prst="obliqueBottom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9637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FE7E838-EB07-44BB-AA69-C6CC05721B20}"/>
              </a:ext>
            </a:extLst>
          </p:cNvPr>
          <p:cNvSpPr txBox="1"/>
          <p:nvPr/>
        </p:nvSpPr>
        <p:spPr>
          <a:xfrm>
            <a:off x="265918" y="377600"/>
            <a:ext cx="6231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accent2">
                    <a:lumMod val="75000"/>
                  </a:schemeClr>
                </a:solidFill>
              </a:rPr>
              <a:t>Vantagens JPA e JDBC</a:t>
            </a:r>
            <a:endParaRPr lang="pt-BR" sz="24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ABEB133B-86BC-4279-A789-CDCB79635192}"/>
              </a:ext>
            </a:extLst>
          </p:cNvPr>
          <p:cNvSpPr/>
          <p:nvPr/>
        </p:nvSpPr>
        <p:spPr>
          <a:xfrm>
            <a:off x="536851" y="1264583"/>
            <a:ext cx="5960534" cy="857727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pt-BR" dirty="0">
                <a:solidFill>
                  <a:schemeClr val="accent2">
                    <a:lumMod val="75000"/>
                  </a:schemeClr>
                </a:solidFill>
              </a:rPr>
              <a:t>JDBC  funciona como uma camada de abstração de dados. Independente do SGBD utilizado, a API será a mesma caso haja a necessidade de uma migração de banco.</a:t>
            </a:r>
          </a:p>
          <a:p>
            <a:pPr algn="ctr"/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7E9D66F0-D573-4B4D-B8A3-2C2C7F07F9C1}"/>
              </a:ext>
            </a:extLst>
          </p:cNvPr>
          <p:cNvSpPr/>
          <p:nvPr/>
        </p:nvSpPr>
        <p:spPr>
          <a:xfrm>
            <a:off x="1341518" y="2547628"/>
            <a:ext cx="5960534" cy="697917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pt-BR" dirty="0">
                <a:solidFill>
                  <a:schemeClr val="accent2">
                    <a:lumMod val="75000"/>
                  </a:schemeClr>
                </a:solidFill>
              </a:rPr>
              <a:t>Fazer um melhor mapeamento das tabelas do banco de dados</a:t>
            </a:r>
          </a:p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endParaRPr lang="pt-BR" dirty="0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9835B106-8E9E-400D-A5EC-2B03ADF716F8}"/>
              </a:ext>
            </a:extLst>
          </p:cNvPr>
          <p:cNvSpPr/>
          <p:nvPr/>
        </p:nvSpPr>
        <p:spPr>
          <a:xfrm>
            <a:off x="2497933" y="3758479"/>
            <a:ext cx="6231467" cy="514164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pt-BR" dirty="0">
                <a:solidFill>
                  <a:schemeClr val="accent2">
                    <a:lumMod val="75000"/>
                  </a:schemeClr>
                </a:solidFill>
              </a:rPr>
              <a:t>Anotações como @Construct ou @ID</a:t>
            </a:r>
          </a:p>
          <a:p>
            <a:pPr algn="ctr"/>
            <a:endParaRPr lang="pt-BR" dirty="0"/>
          </a:p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40473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FE7E838-EB07-44BB-AA69-C6CC05721B20}"/>
              </a:ext>
            </a:extLst>
          </p:cNvPr>
          <p:cNvSpPr txBox="1"/>
          <p:nvPr/>
        </p:nvSpPr>
        <p:spPr>
          <a:xfrm>
            <a:off x="299784" y="368854"/>
            <a:ext cx="8337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Spring Web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ABEB133B-86BC-4279-A789-CDCB79635192}"/>
              </a:ext>
            </a:extLst>
          </p:cNvPr>
          <p:cNvSpPr/>
          <p:nvPr/>
        </p:nvSpPr>
        <p:spPr>
          <a:xfrm>
            <a:off x="536851" y="1264583"/>
            <a:ext cx="5960534" cy="857727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pt-BR" dirty="0">
                <a:solidFill>
                  <a:schemeClr val="accent2">
                    <a:lumMod val="75000"/>
                  </a:schemeClr>
                </a:solidFill>
              </a:rPr>
              <a:t>Com essa separação, o sistema ganhou um novo arranjo e os programadores passaram a ter à sua disposição uma manutenção mais econômica e prática para essas aplicações.</a:t>
            </a:r>
          </a:p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7E9D66F0-D573-4B4D-B8A3-2C2C7F07F9C1}"/>
              </a:ext>
            </a:extLst>
          </p:cNvPr>
          <p:cNvSpPr/>
          <p:nvPr/>
        </p:nvSpPr>
        <p:spPr>
          <a:xfrm>
            <a:off x="1352806" y="2626078"/>
            <a:ext cx="5960534" cy="697917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2">
                    <a:lumMod val="75000"/>
                  </a:schemeClr>
                </a:solidFill>
              </a:rPr>
              <a:t>Elementos do sistema, obtém um código tão bem organizado que se torna mais seguro.</a:t>
            </a:r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9835B106-8E9E-400D-A5EC-2B03ADF716F8}"/>
              </a:ext>
            </a:extLst>
          </p:cNvPr>
          <p:cNvSpPr/>
          <p:nvPr/>
        </p:nvSpPr>
        <p:spPr>
          <a:xfrm>
            <a:off x="2497933" y="3730458"/>
            <a:ext cx="6231467" cy="697917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pt-BR" dirty="0">
                <a:solidFill>
                  <a:schemeClr val="accent2">
                    <a:lumMod val="75000"/>
                  </a:schemeClr>
                </a:solidFill>
              </a:rPr>
              <a:t>Elementos do sistema, obtém um código tão bem organizado que se torna mais seguro e Configurações no arquivo pom.xml</a:t>
            </a:r>
          </a:p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5423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5"/>
          <p:cNvSpPr txBox="1">
            <a:spLocks noGrp="1"/>
          </p:cNvSpPr>
          <p:nvPr>
            <p:ph type="ctrTitle"/>
          </p:nvPr>
        </p:nvSpPr>
        <p:spPr>
          <a:xfrm>
            <a:off x="1214826" y="1874794"/>
            <a:ext cx="4915041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 </a:t>
            </a:r>
            <a:r>
              <a:rPr lang="pt-BR" dirty="0">
                <a:solidFill>
                  <a:srgbClr val="0070C0"/>
                </a:solidFill>
              </a:rPr>
              <a:t>Renderização e Modelagem 3D</a:t>
            </a:r>
            <a:endParaRPr dirty="0">
              <a:solidFill>
                <a:srgbClr val="0070C0"/>
              </a:solidFill>
            </a:endParaRPr>
          </a:p>
        </p:txBody>
      </p:sp>
      <p:pic>
        <p:nvPicPr>
          <p:cNvPr id="5" name="Imagem 4" descr="Uma imagem contendo objeto&#10;&#10;Descrição gerada automaticamente">
            <a:extLst>
              <a:ext uri="{FF2B5EF4-FFF2-40B4-BE49-F238E27FC236}">
                <a16:creationId xmlns:a16="http://schemas.microsoft.com/office/drawing/2014/main" id="{2D591FC7-2466-470E-AC7C-BCC9BDBE7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21065">
            <a:off x="4001475" y="3106146"/>
            <a:ext cx="1964493" cy="1835573"/>
          </a:xfrm>
          <a:prstGeom prst="rect">
            <a:avLst/>
          </a:prstGeom>
          <a:scene3d>
            <a:camera prst="obliqueBottomLeft"/>
            <a:lightRig rig="threePt" dir="t"/>
          </a:scene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450;p26">
            <a:extLst>
              <a:ext uri="{FF2B5EF4-FFF2-40B4-BE49-F238E27FC236}">
                <a16:creationId xmlns:a16="http://schemas.microsoft.com/office/drawing/2014/main" id="{76F61042-98CC-4338-A814-32D4892E0F5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29400" y="4720473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bg1"/>
                </a:solidFill>
              </a:rPr>
              <a:t>20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294" name="Retângulo 293">
            <a:extLst>
              <a:ext uri="{FF2B5EF4-FFF2-40B4-BE49-F238E27FC236}">
                <a16:creationId xmlns:a16="http://schemas.microsoft.com/office/drawing/2014/main" id="{14D823F1-AF34-4442-AF73-5AC7C56D755E}"/>
              </a:ext>
            </a:extLst>
          </p:cNvPr>
          <p:cNvSpPr/>
          <p:nvPr/>
        </p:nvSpPr>
        <p:spPr>
          <a:xfrm>
            <a:off x="276292" y="38328"/>
            <a:ext cx="8655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800" b="1" dirty="0">
                <a:solidFill>
                  <a:srgbClr val="0070C0"/>
                </a:solidFill>
                <a:latin typeface="Poppins"/>
              </a:rPr>
              <a:t>Mockup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6E80D07-2022-41F3-B2A9-A9CDA0F37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12" y="617328"/>
            <a:ext cx="8185376" cy="448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200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450;p26">
            <a:extLst>
              <a:ext uri="{FF2B5EF4-FFF2-40B4-BE49-F238E27FC236}">
                <a16:creationId xmlns:a16="http://schemas.microsoft.com/office/drawing/2014/main" id="{76F61042-98CC-4338-A814-32D4892E0F5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29400" y="4720473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bg1"/>
                </a:solidFill>
              </a:rPr>
              <a:t>21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294" name="Retângulo 293">
            <a:extLst>
              <a:ext uri="{FF2B5EF4-FFF2-40B4-BE49-F238E27FC236}">
                <a16:creationId xmlns:a16="http://schemas.microsoft.com/office/drawing/2014/main" id="{14D823F1-AF34-4442-AF73-5AC7C56D755E}"/>
              </a:ext>
            </a:extLst>
          </p:cNvPr>
          <p:cNvSpPr/>
          <p:nvPr/>
        </p:nvSpPr>
        <p:spPr>
          <a:xfrm>
            <a:off x="276292" y="38328"/>
            <a:ext cx="8655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800" b="1" dirty="0">
                <a:solidFill>
                  <a:srgbClr val="0070C0"/>
                </a:solidFill>
                <a:latin typeface="Poppins"/>
              </a:rPr>
              <a:t>Mockup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8BC5881-FD8A-46A0-9848-EC350CE21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49" y="576437"/>
            <a:ext cx="7887101" cy="449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03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450;p26">
            <a:extLst>
              <a:ext uri="{FF2B5EF4-FFF2-40B4-BE49-F238E27FC236}">
                <a16:creationId xmlns:a16="http://schemas.microsoft.com/office/drawing/2014/main" id="{76F61042-98CC-4338-A814-32D4892E0F5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29400" y="4720473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bg1"/>
                </a:solidFill>
              </a:rPr>
              <a:t>22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6" name="Retângulo 75">
            <a:extLst>
              <a:ext uri="{FF2B5EF4-FFF2-40B4-BE49-F238E27FC236}">
                <a16:creationId xmlns:a16="http://schemas.microsoft.com/office/drawing/2014/main" id="{ABB5C2D4-07EC-472D-94D9-909A20149A2A}"/>
              </a:ext>
            </a:extLst>
          </p:cNvPr>
          <p:cNvSpPr/>
          <p:nvPr/>
        </p:nvSpPr>
        <p:spPr>
          <a:xfrm>
            <a:off x="276292" y="38328"/>
            <a:ext cx="8655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800" b="1" dirty="0">
                <a:solidFill>
                  <a:srgbClr val="0070C0"/>
                </a:solidFill>
                <a:latin typeface="Poppins"/>
              </a:rPr>
              <a:t>Diagrama de Classes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0521E9C-8E3F-480F-B1D3-51D351D37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073" y="666000"/>
            <a:ext cx="5323438" cy="123079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4BD490E-A09D-4588-9036-D6CC1C4D6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92" y="2163233"/>
            <a:ext cx="4772691" cy="161947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16B31D8-F232-4B5B-A1B0-534CF29767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9790" y="4049147"/>
            <a:ext cx="6824420" cy="105602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E732BDE-A364-4336-81F7-45D1594C1D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2014" y="2464480"/>
            <a:ext cx="3439335" cy="92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1739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450;p26">
            <a:extLst>
              <a:ext uri="{FF2B5EF4-FFF2-40B4-BE49-F238E27FC236}">
                <a16:creationId xmlns:a16="http://schemas.microsoft.com/office/drawing/2014/main" id="{76F61042-98CC-4338-A814-32D4892E0F5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29400" y="4720473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bg1"/>
                </a:solidFill>
              </a:rPr>
              <a:t>23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6" name="Retângulo 75">
            <a:extLst>
              <a:ext uri="{FF2B5EF4-FFF2-40B4-BE49-F238E27FC236}">
                <a16:creationId xmlns:a16="http://schemas.microsoft.com/office/drawing/2014/main" id="{ABB5C2D4-07EC-472D-94D9-909A20149A2A}"/>
              </a:ext>
            </a:extLst>
          </p:cNvPr>
          <p:cNvSpPr/>
          <p:nvPr/>
        </p:nvSpPr>
        <p:spPr>
          <a:xfrm>
            <a:off x="276292" y="27039"/>
            <a:ext cx="8655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800" b="1" dirty="0">
                <a:solidFill>
                  <a:srgbClr val="0070C0"/>
                </a:solidFill>
                <a:latin typeface="Poppins"/>
              </a:rPr>
              <a:t>Diagrama de Sequência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0BC9C41-2193-491E-8E7C-A8D556403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05" y="903111"/>
            <a:ext cx="8738544" cy="3736421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590557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450;p26">
            <a:extLst>
              <a:ext uri="{FF2B5EF4-FFF2-40B4-BE49-F238E27FC236}">
                <a16:creationId xmlns:a16="http://schemas.microsoft.com/office/drawing/2014/main" id="{76F61042-98CC-4338-A814-32D4892E0F5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29400" y="4720473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bg1"/>
                </a:solidFill>
              </a:rPr>
              <a:t>24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6" name="Retângulo 75">
            <a:extLst>
              <a:ext uri="{FF2B5EF4-FFF2-40B4-BE49-F238E27FC236}">
                <a16:creationId xmlns:a16="http://schemas.microsoft.com/office/drawing/2014/main" id="{ABB5C2D4-07EC-472D-94D9-909A20149A2A}"/>
              </a:ext>
            </a:extLst>
          </p:cNvPr>
          <p:cNvSpPr/>
          <p:nvPr/>
        </p:nvSpPr>
        <p:spPr>
          <a:xfrm>
            <a:off x="276292" y="38328"/>
            <a:ext cx="8655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800" b="1" dirty="0">
                <a:solidFill>
                  <a:srgbClr val="0070C0"/>
                </a:solidFill>
                <a:latin typeface="Poppins"/>
              </a:rPr>
              <a:t>Diagrama de Sequência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0C5EE67-6F89-4BD2-99F4-398CBE7C5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579" y="826244"/>
            <a:ext cx="6230219" cy="3629532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397220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5"/>
          <p:cNvSpPr txBox="1">
            <a:spLocks noGrp="1"/>
          </p:cNvSpPr>
          <p:nvPr>
            <p:ph type="ctrTitle"/>
          </p:nvPr>
        </p:nvSpPr>
        <p:spPr>
          <a:xfrm>
            <a:off x="921950" y="1575806"/>
            <a:ext cx="5022609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D</a:t>
            </a:r>
            <a:r>
              <a:rPr lang="pt-BR" dirty="0">
                <a:solidFill>
                  <a:srgbClr val="0070C0"/>
                </a:solidFill>
              </a:rPr>
              <a:t>EMONSTRAÇÃO</a:t>
            </a:r>
            <a:r>
              <a:rPr lang="en" dirty="0">
                <a:solidFill>
                  <a:srgbClr val="0070C0"/>
                </a:solidFill>
              </a:rPr>
              <a:t> </a:t>
            </a:r>
            <a:endParaRPr dirty="0">
              <a:solidFill>
                <a:srgbClr val="0070C0"/>
              </a:solidFill>
            </a:endParaRPr>
          </a:p>
        </p:txBody>
      </p:sp>
      <p:pic>
        <p:nvPicPr>
          <p:cNvPr id="5" name="Imagem 4" descr="Uma imagem contendo objeto&#10;&#10;Descrição gerada automaticamente">
            <a:extLst>
              <a:ext uri="{FF2B5EF4-FFF2-40B4-BE49-F238E27FC236}">
                <a16:creationId xmlns:a16="http://schemas.microsoft.com/office/drawing/2014/main" id="{2D591FC7-2466-470E-AC7C-BCC9BDBE7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21065">
            <a:off x="4001475" y="3106146"/>
            <a:ext cx="1964493" cy="1835573"/>
          </a:xfrm>
          <a:prstGeom prst="rect">
            <a:avLst/>
          </a:prstGeom>
          <a:scene3d>
            <a:camera prst="obliqueBottom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410718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FE7E838-EB07-44BB-AA69-C6CC05721B20}"/>
              </a:ext>
            </a:extLst>
          </p:cNvPr>
          <p:cNvSpPr txBox="1"/>
          <p:nvPr/>
        </p:nvSpPr>
        <p:spPr>
          <a:xfrm>
            <a:off x="299784" y="368854"/>
            <a:ext cx="8337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Conclusão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ABEB133B-86BC-4279-A789-CDCB79635192}"/>
              </a:ext>
            </a:extLst>
          </p:cNvPr>
          <p:cNvSpPr/>
          <p:nvPr/>
        </p:nvSpPr>
        <p:spPr>
          <a:xfrm>
            <a:off x="536851" y="1264584"/>
            <a:ext cx="5960534" cy="697918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7E9D66F0-D573-4B4D-B8A3-2C2C7F07F9C1}"/>
              </a:ext>
            </a:extLst>
          </p:cNvPr>
          <p:cNvSpPr/>
          <p:nvPr/>
        </p:nvSpPr>
        <p:spPr>
          <a:xfrm>
            <a:off x="1397962" y="2469676"/>
            <a:ext cx="5960534" cy="697917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9835B106-8E9E-400D-A5EC-2B03ADF716F8}"/>
              </a:ext>
            </a:extLst>
          </p:cNvPr>
          <p:cNvSpPr/>
          <p:nvPr/>
        </p:nvSpPr>
        <p:spPr>
          <a:xfrm>
            <a:off x="2283444" y="3515067"/>
            <a:ext cx="6231467" cy="697917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12142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5"/>
          <p:cNvSpPr txBox="1">
            <a:spLocks noGrp="1"/>
          </p:cNvSpPr>
          <p:nvPr>
            <p:ph type="ctrTitle"/>
          </p:nvPr>
        </p:nvSpPr>
        <p:spPr>
          <a:xfrm>
            <a:off x="4857751" y="4085943"/>
            <a:ext cx="3078338" cy="86165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070C0"/>
                </a:solidFill>
              </a:rPr>
              <a:t>Obrigado(a)!</a:t>
            </a:r>
            <a:endParaRPr dirty="0">
              <a:solidFill>
                <a:srgbClr val="0070C0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E46D343-8A5F-46F5-AF6E-388303EF2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112" y="791528"/>
            <a:ext cx="6385277" cy="322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265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0" y="0"/>
            <a:ext cx="4888089" cy="66604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>
                <a:solidFill>
                  <a:srgbClr val="0070C0"/>
                </a:solidFill>
              </a:rPr>
              <a:t>Renderização e Modelagem </a:t>
            </a:r>
            <a:endParaRPr sz="2800" dirty="0">
              <a:solidFill>
                <a:srgbClr val="0070C0"/>
              </a:solidFill>
            </a:endParaRPr>
          </a:p>
        </p:txBody>
      </p:sp>
      <p:sp>
        <p:nvSpPr>
          <p:cNvPr id="320" name="Google Shape;320;p13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4CC8F617-90C4-4EBA-A35E-3857E586A5FA}"/>
              </a:ext>
            </a:extLst>
          </p:cNvPr>
          <p:cNvSpPr/>
          <p:nvPr/>
        </p:nvSpPr>
        <p:spPr>
          <a:xfrm>
            <a:off x="541865" y="1323211"/>
            <a:ext cx="3397957" cy="685153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Projetos de renderização em 3D, muito utilizados por arquitetos e designers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3009DE17-9311-4FCD-8FE8-0BC2B939166F}"/>
              </a:ext>
            </a:extLst>
          </p:cNvPr>
          <p:cNvSpPr/>
          <p:nvPr/>
        </p:nvSpPr>
        <p:spPr>
          <a:xfrm>
            <a:off x="2714976" y="2507340"/>
            <a:ext cx="3685823" cy="685152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Cria modelos tridimensionais básicos definindo a forma e o modelo de um objeto</a:t>
            </a:r>
          </a:p>
          <a:p>
            <a:pPr algn="ctr"/>
            <a:endParaRPr lang="pt-BR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8202AD28-89D7-4F32-A575-C68451BC60F4}"/>
              </a:ext>
            </a:extLst>
          </p:cNvPr>
          <p:cNvSpPr/>
          <p:nvPr/>
        </p:nvSpPr>
        <p:spPr>
          <a:xfrm>
            <a:off x="5331443" y="3691467"/>
            <a:ext cx="3397957" cy="685152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Objetivo de melhorar a experiência do usuário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0" y="0"/>
            <a:ext cx="4888089" cy="66604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0070C0"/>
                </a:solidFill>
              </a:rPr>
              <a:t>Renderização e Modelagem </a:t>
            </a:r>
            <a:endParaRPr sz="2400" dirty="0">
              <a:solidFill>
                <a:srgbClr val="0070C0"/>
              </a:solidFill>
            </a:endParaRPr>
          </a:p>
        </p:txBody>
      </p:sp>
      <p:sp>
        <p:nvSpPr>
          <p:cNvPr id="320" name="Google Shape;320;p13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4CC8F617-90C4-4EBA-A35E-3857E586A5FA}"/>
              </a:ext>
            </a:extLst>
          </p:cNvPr>
          <p:cNvSpPr/>
          <p:nvPr/>
        </p:nvSpPr>
        <p:spPr>
          <a:xfrm>
            <a:off x="382773" y="1557867"/>
            <a:ext cx="2906626" cy="526114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GPU processa os cálculos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3009DE17-9311-4FCD-8FE8-0BC2B939166F}"/>
              </a:ext>
            </a:extLst>
          </p:cNvPr>
          <p:cNvSpPr/>
          <p:nvPr/>
        </p:nvSpPr>
        <p:spPr>
          <a:xfrm>
            <a:off x="5167424" y="3714952"/>
            <a:ext cx="3328061" cy="616546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Velocidade da GPU influencia muito na entrega final das cenas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8202AD28-89D7-4F32-A575-C68451BC60F4}"/>
              </a:ext>
            </a:extLst>
          </p:cNvPr>
          <p:cNvSpPr/>
          <p:nvPr/>
        </p:nvSpPr>
        <p:spPr>
          <a:xfrm>
            <a:off x="3021558" y="2571750"/>
            <a:ext cx="3100883" cy="616546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Placa gráfica exibe uma simulação da imagem ao final</a:t>
            </a:r>
          </a:p>
        </p:txBody>
      </p:sp>
    </p:spTree>
    <p:extLst>
      <p:ext uri="{BB962C8B-B14F-4D97-AF65-F5344CB8AC3E}">
        <p14:creationId xmlns:p14="http://schemas.microsoft.com/office/powerpoint/2010/main" val="3528516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4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110750E6-DBBF-4D75-862E-F12FE1B2AE67}"/>
              </a:ext>
            </a:extLst>
          </p:cNvPr>
          <p:cNvSpPr/>
          <p:nvPr/>
        </p:nvSpPr>
        <p:spPr>
          <a:xfrm>
            <a:off x="4212382" y="2474306"/>
            <a:ext cx="37775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2400" dirty="0">
              <a:latin typeface="Poppins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C9BB3F4-E4E9-47E1-A883-0F1CEC31428C}"/>
              </a:ext>
            </a:extLst>
          </p:cNvPr>
          <p:cNvSpPr/>
          <p:nvPr/>
        </p:nvSpPr>
        <p:spPr>
          <a:xfrm>
            <a:off x="138223" y="127697"/>
            <a:ext cx="535880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>
                <a:solidFill>
                  <a:srgbClr val="0070C0"/>
                </a:solidFill>
                <a:latin typeface="Poppins"/>
              </a:rPr>
              <a:t> Renderização de imagem 3D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1A71F241-31FE-4C0B-AEF7-934278C1A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60" y="1177819"/>
            <a:ext cx="4102226" cy="254666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5920AE7-5095-4986-A7C6-A22BBFC43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175702"/>
            <a:ext cx="3802518" cy="25466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B6DA5BD9-F95A-4A42-B9F0-60CCE11AE6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7D2EB31-3FFA-49D2-9B81-5134B4145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316" y="682889"/>
            <a:ext cx="6244167" cy="377772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7ECAFE24-AFA5-4203-84BF-CCCD7CEC48B3}"/>
              </a:ext>
            </a:extLst>
          </p:cNvPr>
          <p:cNvSpPr/>
          <p:nvPr/>
        </p:nvSpPr>
        <p:spPr>
          <a:xfrm>
            <a:off x="489107" y="35491"/>
            <a:ext cx="52934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>
                <a:solidFill>
                  <a:srgbClr val="0070C0"/>
                </a:solidFill>
                <a:latin typeface="Poppins"/>
              </a:rPr>
              <a:t>Renderização em tempo Real </a:t>
            </a:r>
          </a:p>
        </p:txBody>
      </p:sp>
    </p:spTree>
    <p:extLst>
      <p:ext uri="{BB962C8B-B14F-4D97-AF65-F5344CB8AC3E}">
        <p14:creationId xmlns:p14="http://schemas.microsoft.com/office/powerpoint/2010/main" val="1684894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1"/>
          <p:cNvSpPr txBox="1">
            <a:spLocks noGrp="1"/>
          </p:cNvSpPr>
          <p:nvPr>
            <p:ph type="title"/>
          </p:nvPr>
        </p:nvSpPr>
        <p:spPr>
          <a:xfrm>
            <a:off x="419905" y="722489"/>
            <a:ext cx="2503667" cy="47248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>
                <a:solidFill>
                  <a:srgbClr val="0070C0"/>
                </a:solidFill>
              </a:rPr>
              <a:t>ProtoPersona</a:t>
            </a:r>
            <a:endParaRPr sz="3200" dirty="0">
              <a:solidFill>
                <a:srgbClr val="0070C0"/>
              </a:solidFill>
            </a:endParaRPr>
          </a:p>
        </p:txBody>
      </p:sp>
      <p:sp>
        <p:nvSpPr>
          <p:cNvPr id="391" name="Google Shape;391;p21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025" name="Imagem 1" descr="5609C96E">
            <a:extLst>
              <a:ext uri="{FF2B5EF4-FFF2-40B4-BE49-F238E27FC236}">
                <a16:creationId xmlns:a16="http://schemas.microsoft.com/office/drawing/2014/main" id="{C08450DD-3443-47CB-95FF-4A46FE715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905" y="1319916"/>
            <a:ext cx="2503667" cy="2503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ADE0ADD-CD4F-48F1-B4D2-6640ABBD1EFF}"/>
              </a:ext>
            </a:extLst>
          </p:cNvPr>
          <p:cNvSpPr/>
          <p:nvPr/>
        </p:nvSpPr>
        <p:spPr>
          <a:xfrm>
            <a:off x="4322382" y="810504"/>
            <a:ext cx="3937910" cy="1091028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lnSpc>
                <a:spcPct val="107000"/>
              </a:lnSpc>
            </a:pPr>
            <a:r>
              <a:rPr lang="pt-BR" sz="1600" b="1" i="1" dirty="0">
                <a:solidFill>
                  <a:schemeClr val="tx2">
                    <a:lumMod val="50000"/>
                  </a:schemeClr>
                </a:solidFill>
              </a:rPr>
              <a:t>Marcos Andrade</a:t>
            </a:r>
          </a:p>
          <a:p>
            <a:pPr algn="ctr" fontAlgn="base">
              <a:lnSpc>
                <a:spcPct val="107000"/>
              </a:lnSpc>
            </a:pPr>
            <a:endParaRPr lang="pt-BR" sz="600" dirty="0">
              <a:solidFill>
                <a:schemeClr val="tx2">
                  <a:lumMod val="50000"/>
                </a:schemeClr>
              </a:solidFill>
            </a:endParaRPr>
          </a:p>
          <a:p>
            <a:pPr algn="ctr" fontAlgn="base">
              <a:lnSpc>
                <a:spcPct val="107000"/>
              </a:lnSpc>
            </a:pPr>
            <a:r>
              <a:rPr lang="pt-BR" sz="1600" b="1" dirty="0">
                <a:solidFill>
                  <a:schemeClr val="tx2">
                    <a:lumMod val="50000"/>
                  </a:schemeClr>
                </a:solidFill>
              </a:rPr>
              <a:t>Designer em animação 3D </a:t>
            </a:r>
            <a:endParaRPr lang="pt-BR" sz="800" b="1" dirty="0">
              <a:solidFill>
                <a:schemeClr val="tx2">
                  <a:lumMod val="50000"/>
                </a:schemeClr>
              </a:solidFill>
            </a:endParaRPr>
          </a:p>
          <a:p>
            <a:pPr algn="ctr" fontAlgn="base">
              <a:lnSpc>
                <a:spcPct val="107000"/>
              </a:lnSpc>
            </a:pPr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“Gostaria de rodar/renderizar meus projetos em 3D com mais segurança” </a:t>
            </a:r>
            <a:endParaRPr lang="pt-BR" sz="800" dirty="0">
              <a:solidFill>
                <a:schemeClr val="tx2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6BF56DDF-3192-4D33-8C79-7CE711AFB59B}"/>
              </a:ext>
            </a:extLst>
          </p:cNvPr>
          <p:cNvSpPr/>
          <p:nvPr/>
        </p:nvSpPr>
        <p:spPr>
          <a:xfrm>
            <a:off x="4322382" y="2203227"/>
            <a:ext cx="3871594" cy="1002758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>
              <a:lnSpc>
                <a:spcPct val="107000"/>
              </a:lnSpc>
              <a:buSzPts val="1000"/>
              <a:tabLst>
                <a:tab pos="457200" algn="l"/>
              </a:tabLst>
            </a:pPr>
            <a:r>
              <a:rPr lang="pt-BR" b="1" dirty="0">
                <a:solidFill>
                  <a:schemeClr val="tx2">
                    <a:lumMod val="50000"/>
                  </a:schemeClr>
                </a:solidFill>
              </a:rPr>
              <a:t>Domínio em Computação </a:t>
            </a:r>
          </a:p>
          <a:p>
            <a:pPr lvl="0" algn="ctr" fontAlgn="base">
              <a:lnSpc>
                <a:spcPct val="107000"/>
              </a:lnSpc>
              <a:buSzPts val="1000"/>
              <a:tabLst>
                <a:tab pos="457200" algn="l"/>
              </a:tabLst>
            </a:pPr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Autônomo e pequenos empresários</a:t>
            </a:r>
          </a:p>
          <a:p>
            <a:pPr lvl="0" algn="ctr" fontAlgn="base">
              <a:lnSpc>
                <a:spcPct val="107000"/>
              </a:lnSpc>
              <a:buSzPts val="1000"/>
              <a:tabLst>
                <a:tab pos="457200" algn="l"/>
              </a:tabLst>
            </a:pPr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É “Heavy-User” de internet </a:t>
            </a:r>
          </a:p>
          <a:p>
            <a:pPr lvl="0" algn="ctr" fontAlgn="base">
              <a:lnSpc>
                <a:spcPct val="107000"/>
              </a:lnSpc>
              <a:buSzPts val="1000"/>
              <a:tabLst>
                <a:tab pos="457200" algn="l"/>
              </a:tabLst>
            </a:pPr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Projetos médios e grandes </a:t>
            </a:r>
            <a:r>
              <a:rPr lang="pt-BR" sz="800" dirty="0">
                <a:solidFill>
                  <a:schemeClr val="tx2">
                    <a:lumMod val="50000"/>
                  </a:schemeClr>
                </a:solidFill>
              </a:rPr>
              <a:t> </a:t>
            </a:r>
            <a:endParaRPr lang="pt-BR" sz="6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C52A35C5-5228-4DD4-A545-D3EBBA6784A2}"/>
              </a:ext>
            </a:extLst>
          </p:cNvPr>
          <p:cNvSpPr/>
          <p:nvPr/>
        </p:nvSpPr>
        <p:spPr>
          <a:xfrm>
            <a:off x="4355540" y="3507680"/>
            <a:ext cx="3871594" cy="1082108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algn="ctr" fontAlgn="base">
              <a:lnSpc>
                <a:spcPct val="107000"/>
              </a:lnSpc>
            </a:pPr>
            <a:r>
              <a:rPr lang="pt-BR" b="1" dirty="0">
                <a:solidFill>
                  <a:schemeClr val="tx2">
                    <a:lumMod val="50000"/>
                  </a:schemeClr>
                </a:solidFill>
              </a:rPr>
              <a:t>Dores e Necessidades  </a:t>
            </a:r>
            <a:r>
              <a:rPr lang="pt-BR" sz="1200" b="1" dirty="0">
                <a:solidFill>
                  <a:schemeClr val="tx2">
                    <a:lumMod val="50000"/>
                  </a:schemeClr>
                </a:solidFill>
              </a:rPr>
              <a:t> </a:t>
            </a:r>
          </a:p>
          <a:p>
            <a:pPr lvl="0" algn="ctr" fontAlgn="base">
              <a:lnSpc>
                <a:spcPct val="107000"/>
              </a:lnSpc>
              <a:buSzPts val="1000"/>
              <a:tabLst>
                <a:tab pos="457200" algn="l"/>
              </a:tabLst>
            </a:pPr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Monitorar o empenho do computador </a:t>
            </a:r>
          </a:p>
          <a:p>
            <a:pPr lvl="0" algn="ctr" fontAlgn="base">
              <a:lnSpc>
                <a:spcPct val="107000"/>
              </a:lnSpc>
              <a:buSzPts val="1000"/>
              <a:tabLst>
                <a:tab pos="457200" algn="l"/>
              </a:tabLst>
            </a:pPr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Perda de prazos de entrega</a:t>
            </a:r>
          </a:p>
          <a:p>
            <a:pPr lvl="0" algn="ctr" fontAlgn="base">
              <a:lnSpc>
                <a:spcPct val="107000"/>
              </a:lnSpc>
              <a:buSzPts val="1000"/>
              <a:tabLst>
                <a:tab pos="457200" algn="l"/>
              </a:tabLst>
            </a:pPr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Arquivos corrompidos</a:t>
            </a:r>
            <a:endParaRPr lang="pt-BR" dirty="0">
              <a:solidFill>
                <a:schemeClr val="tx2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3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4CC8F617-90C4-4EBA-A35E-3857E586A5FA}"/>
              </a:ext>
            </a:extLst>
          </p:cNvPr>
          <p:cNvSpPr/>
          <p:nvPr/>
        </p:nvSpPr>
        <p:spPr>
          <a:xfrm>
            <a:off x="368239" y="1359161"/>
            <a:ext cx="3018427" cy="724820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/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Prevenir perda e ou retrabalho durante o processo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3009DE17-9311-4FCD-8FE8-0BC2B939166F}"/>
              </a:ext>
            </a:extLst>
          </p:cNvPr>
          <p:cNvSpPr/>
          <p:nvPr/>
        </p:nvSpPr>
        <p:spPr>
          <a:xfrm>
            <a:off x="5167424" y="3607111"/>
            <a:ext cx="3328061" cy="724387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Monitorar o sistema que as vezes acaba diminuindo a produtividade </a:t>
            </a:r>
          </a:p>
          <a:p>
            <a:pPr algn="ctr"/>
            <a:endParaRPr lang="pt-BR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8202AD28-89D7-4F32-A575-C68451BC60F4}"/>
              </a:ext>
            </a:extLst>
          </p:cNvPr>
          <p:cNvSpPr/>
          <p:nvPr/>
        </p:nvSpPr>
        <p:spPr>
          <a:xfrm>
            <a:off x="3006053" y="2365899"/>
            <a:ext cx="3131892" cy="822398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/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Evitar gargalos no processamento do projeto</a:t>
            </a:r>
          </a:p>
        </p:txBody>
      </p:sp>
      <p:sp>
        <p:nvSpPr>
          <p:cNvPr id="10" name="Google Shape;345;p17">
            <a:extLst>
              <a:ext uri="{FF2B5EF4-FFF2-40B4-BE49-F238E27FC236}">
                <a16:creationId xmlns:a16="http://schemas.microsoft.com/office/drawing/2014/main" id="{A424A15B-54AA-4615-84EB-CD35E0D93A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2878" y="90271"/>
            <a:ext cx="4063999" cy="57287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pt-BR" sz="3200" dirty="0">
                <a:solidFill>
                  <a:srgbClr val="0070C0"/>
                </a:solidFill>
              </a:rPr>
              <a:t>Justificativa</a:t>
            </a:r>
            <a:endParaRPr sz="3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565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FE7E838-EB07-44BB-AA69-C6CC05721B20}"/>
              </a:ext>
            </a:extLst>
          </p:cNvPr>
          <p:cNvSpPr txBox="1"/>
          <p:nvPr/>
        </p:nvSpPr>
        <p:spPr>
          <a:xfrm>
            <a:off x="299784" y="345744"/>
            <a:ext cx="8337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Stories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ABEB133B-86BC-4279-A789-CDCB79635192}"/>
              </a:ext>
            </a:extLst>
          </p:cNvPr>
          <p:cNvSpPr/>
          <p:nvPr/>
        </p:nvSpPr>
        <p:spPr>
          <a:xfrm>
            <a:off x="536851" y="1264583"/>
            <a:ext cx="5960534" cy="857727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pt-BR" dirty="0">
                <a:solidFill>
                  <a:schemeClr val="accent2">
                    <a:lumMod val="75000"/>
                  </a:schemeClr>
                </a:solidFill>
              </a:rPr>
              <a:t>Eu, enquanto freelancer gráfico, necessito de um monitoramento do meu computador durante o processo de renderização, para que eu saiba o rendimento através de dashboards.</a:t>
            </a:r>
          </a:p>
          <a:p>
            <a:pPr algn="ctr"/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7E9D66F0-D573-4B4D-B8A3-2C2C7F07F9C1}"/>
              </a:ext>
            </a:extLst>
          </p:cNvPr>
          <p:cNvSpPr/>
          <p:nvPr/>
        </p:nvSpPr>
        <p:spPr>
          <a:xfrm>
            <a:off x="878673" y="2511281"/>
            <a:ext cx="5960534" cy="697917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pt-BR" dirty="0">
                <a:solidFill>
                  <a:schemeClr val="accent2">
                    <a:lumMod val="75000"/>
                  </a:schemeClr>
                </a:solidFill>
              </a:rPr>
              <a:t>Eu, enquanto usuário X, preciso de um sistema que me envie alertas, para que de forma prática, possa tomar alguma ação remotamente.</a:t>
            </a:r>
            <a:endParaRPr lang="pt-BR" dirty="0"/>
          </a:p>
          <a:p>
            <a:pPr algn="ctr"/>
            <a:endParaRPr lang="pt-BR" dirty="0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9835B106-8E9E-400D-A5EC-2B03ADF716F8}"/>
              </a:ext>
            </a:extLst>
          </p:cNvPr>
          <p:cNvSpPr/>
          <p:nvPr/>
        </p:nvSpPr>
        <p:spPr>
          <a:xfrm>
            <a:off x="2497933" y="3730458"/>
            <a:ext cx="6231467" cy="697917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pt-BR" dirty="0">
                <a:solidFill>
                  <a:schemeClr val="accent2">
                    <a:lumMod val="75000"/>
                  </a:schemeClr>
                </a:solidFill>
              </a:rPr>
              <a:t>Eu enquanto freelancer, tenho a necessidade de saber se estou usando minha máquina de forma exorbitante para que não danifique meu hardware.</a:t>
            </a:r>
            <a:endParaRPr lang="pt-BR" dirty="0"/>
          </a:p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8027614"/>
      </p:ext>
    </p:extLst>
  </p:cSld>
  <p:clrMapOvr>
    <a:masterClrMapping/>
  </p:clrMapOvr>
</p:sld>
</file>

<file path=ppt/theme/theme1.xml><?xml version="1.0" encoding="utf-8"?>
<a:theme xmlns:a="http://schemas.openxmlformats.org/drawingml/2006/main" name="Volsce template">
  <a:themeElements>
    <a:clrScheme name="Custom 347">
      <a:dk1>
        <a:srgbClr val="252831"/>
      </a:dk1>
      <a:lt1>
        <a:srgbClr val="FFFFFF"/>
      </a:lt1>
      <a:dk2>
        <a:srgbClr val="68728D"/>
      </a:dk2>
      <a:lt2>
        <a:srgbClr val="E9EDF3"/>
      </a:lt2>
      <a:accent1>
        <a:srgbClr val="7D89AC"/>
      </a:accent1>
      <a:accent2>
        <a:srgbClr val="728CD8"/>
      </a:accent2>
      <a:accent3>
        <a:srgbClr val="72D8D8"/>
      </a:accent3>
      <a:accent4>
        <a:srgbClr val="B1D872"/>
      </a:accent4>
      <a:accent5>
        <a:srgbClr val="F8D067"/>
      </a:accent5>
      <a:accent6>
        <a:srgbClr val="BDC3D3"/>
      </a:accent6>
      <a:hlink>
        <a:srgbClr val="7D89A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System.Storyboarding.Media.LineChart" Revision="1" Stencil="System.Storyboarding.Media" StencilVersion="0.1"/>
</Control>
</file>

<file path=customXml/item10.xml><?xml version="1.0" encoding="utf-8"?>
<Control xmlns="http://schemas.microsoft.com/VisualStudio/2011/storyboarding/control">
  <Id Name="System.Storyboarding.Media.LineChart" Revision="1" Stencil="System.Storyboarding.Media" StencilVersion="0.1"/>
</Control>
</file>

<file path=customXml/item11.xml><?xml version="1.0" encoding="utf-8"?>
<Control xmlns="http://schemas.microsoft.com/VisualStudio/2011/storyboarding/control">
  <Id Name="System.Storyboarding.Media.LineChart" Revision="1" Stencil="System.Storyboarding.Media" StencilVersion="0.1"/>
</Control>
</file>

<file path=customXml/item12.xml><?xml version="1.0" encoding="utf-8"?>
<Control xmlns="http://schemas.microsoft.com/VisualStudio/2011/storyboarding/control">
  <Id Name="System.Storyboarding.WindowsDesktop.AlertDialog" Revision="1" Stencil="System.Storyboarding.WindowsDesktop" StencilVersion="0.1"/>
</Control>
</file>

<file path=customXml/item13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2.xml><?xml version="1.0" encoding="utf-8"?>
<Control xmlns="http://schemas.microsoft.com/VisualStudio/2011/storyboarding/control">
  <Id Name="System.Storyboarding.Media.LineChart" Revision="1" Stencil="System.Storyboarding.Media" StencilVersion="0.1"/>
</Control>
</file>

<file path=customXml/item3.xml><?xml version="1.0" encoding="utf-8"?>
<Control xmlns="http://schemas.microsoft.com/VisualStudio/2011/storyboarding/control">
  <Id Name="System.Storyboarding.Backgrounds.DesktopTaskbar" Revision="1" Stencil="System.Storyboarding.Backgrounds" StencilVersion="0.1"/>
</Control>
</file>

<file path=customXml/item4.xml><?xml version="1.0" encoding="utf-8"?>
<Control xmlns="http://schemas.microsoft.com/VisualStudio/2011/storyboarding/control">
  <Id Name="System.Storyboarding.WindowsApps.WindowsAppsMediumWideTile" Revision="1" Stencil="System.Storyboarding.WindowsApps" StencilVersion="0.1"/>
</Control>
</file>

<file path=customXml/item5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6.xml><?xml version="1.0" encoding="utf-8"?>
<Control xmlns="http://schemas.microsoft.com/VisualStudio/2011/storyboarding/control">
  <Id Name="System.Storyboarding.WindowsApps.WindowsAppsTileMedium" Revision="1" Stencil="System.Storyboarding.WindowsApps" StencilVersion="0.1"/>
</Control>
</file>

<file path=customXml/item7.xml><?xml version="1.0" encoding="utf-8"?>
<Control xmlns="http://schemas.microsoft.com/VisualStudio/2011/storyboarding/control">
  <Id Name="System.Storyboarding.WindowsDesktop.AlertDialog" Revision="1" Stencil="System.Storyboarding.WindowsDesktop" StencilVersion="0.1"/>
</Control>
</file>

<file path=customXml/item8.xml><?xml version="1.0" encoding="utf-8"?>
<Control xmlns="http://schemas.microsoft.com/VisualStudio/2011/storyboarding/control">
  <Id Name="System.Storyboarding.WindowsApps.WindowsAppsTileMedium" Revision="1" Stencil="System.Storyboarding.WindowsApps" StencilVersion="0.1"/>
</Control>
</file>

<file path=customXml/item9.xml><?xml version="1.0" encoding="utf-8"?>
<Control xmlns="http://schemas.microsoft.com/VisualStudio/2011/storyboarding/control">
  <Id Name="System.Storyboarding.Media.LineChart" Revision="1" Stencil="System.Storyboarding.Media" StencilVersion="0.1"/>
</Control>
</file>

<file path=customXml/itemProps1.xml><?xml version="1.0" encoding="utf-8"?>
<ds:datastoreItem xmlns:ds="http://schemas.openxmlformats.org/officeDocument/2006/customXml" ds:itemID="{A9C9C7B0-5464-4DD2-B9A9-9C6FC944FFD8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B06B260F-B420-4558-B48A-33D7856D5A61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A54053C7-BAEA-44FD-AF1A-CB7F471AB5CE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39A1B9A0-2105-4224-80A4-10A1B0503CD7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59E95F1F-081C-4DF2-825B-B6D7FAE6314A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C6FC9BEB-1F3B-4CF9-A243-D93F0475FAA4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7063FFC3-C315-4D83-BF2A-8B7247114E82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482D736D-6DC4-44A0-9216-D17153E88792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332D358A-F40F-4BCD-9A4B-A26B82B83A5B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F3E21E30-D471-4562-BD42-8016DE5AA705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A045B194-8D2B-4811-8A88-8FEF44EF6DF5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F0DD2618-C717-4934-A855-89E23D0B29EA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F7E30541-C0F0-402C-991C-EA70B46D83E2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1256</TotalTime>
  <Words>727</Words>
  <Application>Microsoft Office PowerPoint</Application>
  <PresentationFormat>Apresentação na tela (16:9)</PresentationFormat>
  <Paragraphs>174</Paragraphs>
  <Slides>27</Slides>
  <Notes>26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2" baseType="lpstr">
      <vt:lpstr>Arial</vt:lpstr>
      <vt:lpstr>Calibri</vt:lpstr>
      <vt:lpstr>Montserrat Light</vt:lpstr>
      <vt:lpstr>Poppins</vt:lpstr>
      <vt:lpstr>Volsce template</vt:lpstr>
      <vt:lpstr>Provë 3D</vt:lpstr>
      <vt:lpstr> Renderização e Modelagem 3D</vt:lpstr>
      <vt:lpstr>Renderização e Modelagem </vt:lpstr>
      <vt:lpstr>Renderização e Modelagem </vt:lpstr>
      <vt:lpstr>Apresentação do PowerPoint</vt:lpstr>
      <vt:lpstr>Apresentação do PowerPoint</vt:lpstr>
      <vt:lpstr>ProtoPersona</vt:lpstr>
      <vt:lpstr>Justificativa</vt:lpstr>
      <vt:lpstr>Apresentação do PowerPoint</vt:lpstr>
      <vt:lpstr>Apresentação do PowerPoint</vt:lpstr>
      <vt:lpstr>StoryBoard</vt:lpstr>
      <vt:lpstr>StoryBoard</vt:lpstr>
      <vt:lpstr>Apresentação do PowerPoint</vt:lpstr>
      <vt:lpstr>Apresentação do PowerPoint</vt:lpstr>
      <vt:lpstr>Apresentação do PowerPoint</vt:lpstr>
      <vt:lpstr>Apresentação do PowerPoint</vt:lpstr>
      <vt:lpstr>DEEP DIVE - INOVAÇÃO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DEMONSTRAÇÃO </vt:lpstr>
      <vt:lpstr>Apresentação do PowerPoint</vt:lpstr>
      <vt:lpstr>Obrigado(a)!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Provë 3d</dc:title>
  <cp:lastModifiedBy>Lais Silva</cp:lastModifiedBy>
  <cp:revision>109</cp:revision>
  <dcterms:modified xsi:type="dcterms:W3CDTF">2019-12-02T06:22:57Z</dcterms:modified>
</cp:coreProperties>
</file>